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1209" r:id="rId3"/>
    <p:sldId id="1255" r:id="rId4"/>
    <p:sldId id="1265" r:id="rId5"/>
    <p:sldId id="1267" r:id="rId6"/>
    <p:sldId id="1268" r:id="rId7"/>
    <p:sldId id="1273" r:id="rId8"/>
    <p:sldId id="1274" r:id="rId9"/>
    <p:sldId id="1270" r:id="rId10"/>
    <p:sldId id="1271" r:id="rId11"/>
    <p:sldId id="1272" r:id="rId12"/>
    <p:sldId id="1275" r:id="rId13"/>
    <p:sldId id="1278" r:id="rId14"/>
    <p:sldId id="1245" r:id="rId15"/>
    <p:sldId id="1242" r:id="rId16"/>
    <p:sldId id="1279" r:id="rId17"/>
    <p:sldId id="1280" r:id="rId18"/>
    <p:sldId id="1281" r:id="rId19"/>
    <p:sldId id="1284" r:id="rId20"/>
    <p:sldId id="1246" r:id="rId21"/>
    <p:sldId id="1247" r:id="rId22"/>
    <p:sldId id="1243" r:id="rId23"/>
    <p:sldId id="1256" r:id="rId24"/>
    <p:sldId id="1249" r:id="rId25"/>
    <p:sldId id="1250" r:id="rId26"/>
    <p:sldId id="1251" r:id="rId27"/>
    <p:sldId id="1252" r:id="rId28"/>
    <p:sldId id="1253" r:id="rId29"/>
    <p:sldId id="1254" r:id="rId30"/>
    <p:sldId id="1258" r:id="rId31"/>
    <p:sldId id="1259" r:id="rId32"/>
    <p:sldId id="1260" r:id="rId33"/>
    <p:sldId id="1261" r:id="rId34"/>
    <p:sldId id="1276" r:id="rId35"/>
    <p:sldId id="1282" r:id="rId36"/>
    <p:sldId id="1283" r:id="rId37"/>
    <p:sldId id="1199" r:id="rId3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457200" rtl="0" eaLnBrk="1" latinLnBrk="0" hangingPunct="1">
      <a:defRPr kern="1200">
        <a:solidFill>
          <a:schemeClr val="tx1"/>
        </a:solidFill>
        <a:latin typeface="Arial" charset="0"/>
        <a:ea typeface="Arial" charset="0"/>
        <a:cs typeface="Arial" charset="0"/>
      </a:defRPr>
    </a:lvl6pPr>
    <a:lvl7pPr marL="2743200" algn="l" defTabSz="457200" rtl="0" eaLnBrk="1" latinLnBrk="0" hangingPunct="1">
      <a:defRPr kern="1200">
        <a:solidFill>
          <a:schemeClr val="tx1"/>
        </a:solidFill>
        <a:latin typeface="Arial" charset="0"/>
        <a:ea typeface="Arial" charset="0"/>
        <a:cs typeface="Arial" charset="0"/>
      </a:defRPr>
    </a:lvl7pPr>
    <a:lvl8pPr marL="3200400" algn="l" defTabSz="457200" rtl="0" eaLnBrk="1" latinLnBrk="0" hangingPunct="1">
      <a:defRPr kern="1200">
        <a:solidFill>
          <a:schemeClr val="tx1"/>
        </a:solidFill>
        <a:latin typeface="Arial" charset="0"/>
        <a:ea typeface="Arial" charset="0"/>
        <a:cs typeface="Arial" charset="0"/>
      </a:defRPr>
    </a:lvl8pPr>
    <a:lvl9pPr marL="3657600" algn="l" defTabSz="4572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25" autoAdjust="0"/>
    <p:restoredTop sz="82895" autoAdjust="0"/>
  </p:normalViewPr>
  <p:slideViewPr>
    <p:cSldViewPr>
      <p:cViewPr varScale="1">
        <p:scale>
          <a:sx n="93" d="100"/>
          <a:sy n="93" d="100"/>
        </p:scale>
        <p:origin x="960" y="192"/>
      </p:cViewPr>
      <p:guideLst>
        <p:guide orient="horz" pos="2160"/>
        <p:guide pos="3840"/>
      </p:guideLst>
    </p:cSldViewPr>
  </p:slideViewPr>
  <p:outlineViewPr>
    <p:cViewPr>
      <p:scale>
        <a:sx n="33" d="100"/>
        <a:sy n="33" d="100"/>
      </p:scale>
      <p:origin x="0" y="233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elvetica"/>
                <a:ea typeface="Helvetica"/>
                <a:cs typeface="Helvetica"/>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Helvetica"/>
                <a:ea typeface="Helvetica"/>
                <a:cs typeface="Helvetica"/>
              </a:defRPr>
            </a:lvl1pPr>
          </a:lstStyle>
          <a:p>
            <a:fld id="{41F23B68-C769-8643-8741-FA8F9F7AE026}" type="datetimeFigureOut">
              <a:rPr lang="en-US" smtClean="0"/>
              <a:pPr/>
              <a:t>11/12/25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Helvetica"/>
                <a:ea typeface="Helvetica"/>
                <a:cs typeface="Helvetica"/>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Helvetica"/>
                <a:ea typeface="Helvetica"/>
                <a:cs typeface="Helvetica"/>
              </a:defRPr>
            </a:lvl1pPr>
          </a:lstStyle>
          <a:p>
            <a:fld id="{E78C7C02-2CD8-E84A-AADB-4BEC9AD57BF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6E45E-4CD2-782E-5D48-B19BA52D48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D5861-A84A-C854-DCA7-9CB1B4AB8CA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709F38-3DCE-4800-EA81-73901DEE7866}"/>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FB6AFF9E-2BCF-3A11-BEEB-ACC2A47A7E85}"/>
              </a:ext>
            </a:extLst>
          </p:cNvPr>
          <p:cNvSpPr>
            <a:spLocks noGrp="1"/>
          </p:cNvSpPr>
          <p:nvPr>
            <p:ph type="sldNum" sz="quarter" idx="5"/>
          </p:nvPr>
        </p:nvSpPr>
        <p:spPr/>
        <p:txBody>
          <a:bodyPr/>
          <a:lstStyle/>
          <a:p>
            <a:fld id="{20A70CA0-632C-4EDC-A696-83789BD3785F}" type="slidenum">
              <a:rPr lang="en-GB" smtClean="0"/>
              <a:pPr/>
              <a:t>2</a:t>
            </a:fld>
            <a:endParaRPr lang="en-GB" dirty="0"/>
          </a:p>
        </p:txBody>
      </p:sp>
    </p:spTree>
    <p:extLst>
      <p:ext uri="{BB962C8B-B14F-4D97-AF65-F5344CB8AC3E}">
        <p14:creationId xmlns:p14="http://schemas.microsoft.com/office/powerpoint/2010/main" val="1594044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4BA49-AAA3-8D7E-72EA-668BA7404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E88D9-2330-EC64-ED2C-466C8D2B4B7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4087AA2-E02C-FF3A-3D8F-01EDA4BA0FBA}"/>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2FFC7DE9-9155-9232-8012-866871D2D42C}"/>
              </a:ext>
            </a:extLst>
          </p:cNvPr>
          <p:cNvSpPr>
            <a:spLocks noGrp="1"/>
          </p:cNvSpPr>
          <p:nvPr>
            <p:ph type="sldNum" sz="quarter" idx="5"/>
          </p:nvPr>
        </p:nvSpPr>
        <p:spPr/>
        <p:txBody>
          <a:bodyPr/>
          <a:lstStyle/>
          <a:p>
            <a:fld id="{20A70CA0-632C-4EDC-A696-83789BD3785F}" type="slidenum">
              <a:rPr lang="en-GB" smtClean="0"/>
              <a:pPr/>
              <a:t>3</a:t>
            </a:fld>
            <a:endParaRPr lang="en-GB" dirty="0"/>
          </a:p>
        </p:txBody>
      </p:sp>
    </p:spTree>
    <p:extLst>
      <p:ext uri="{BB962C8B-B14F-4D97-AF65-F5344CB8AC3E}">
        <p14:creationId xmlns:p14="http://schemas.microsoft.com/office/powerpoint/2010/main" val="3366103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0BE32-433D-395F-9C7B-32C2E8D79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A266A-1161-4339-7603-E280089656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3C7509B-C961-ED57-B286-2DDCA535724C}"/>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676D4EDD-12A6-8E0E-564C-EF45732785A2}"/>
              </a:ext>
            </a:extLst>
          </p:cNvPr>
          <p:cNvSpPr>
            <a:spLocks noGrp="1"/>
          </p:cNvSpPr>
          <p:nvPr>
            <p:ph type="sldNum" sz="quarter" idx="5"/>
          </p:nvPr>
        </p:nvSpPr>
        <p:spPr/>
        <p:txBody>
          <a:bodyPr/>
          <a:lstStyle/>
          <a:p>
            <a:fld id="{20A70CA0-632C-4EDC-A696-83789BD3785F}" type="slidenum">
              <a:rPr lang="en-GB" smtClean="0"/>
              <a:pPr/>
              <a:t>4</a:t>
            </a:fld>
            <a:endParaRPr lang="en-GB" dirty="0"/>
          </a:p>
        </p:txBody>
      </p:sp>
    </p:spTree>
    <p:extLst>
      <p:ext uri="{BB962C8B-B14F-4D97-AF65-F5344CB8AC3E}">
        <p14:creationId xmlns:p14="http://schemas.microsoft.com/office/powerpoint/2010/main" val="406337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8D8FB-091C-4BC9-D4C2-9236C09C70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696D2-D849-7360-F445-D7F76BA7BBA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B5CF7D1-1413-FA7A-35D3-5619C31B63A2}"/>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5F36A88E-AD5D-2479-56D5-E48B18BA7F30}"/>
              </a:ext>
            </a:extLst>
          </p:cNvPr>
          <p:cNvSpPr>
            <a:spLocks noGrp="1"/>
          </p:cNvSpPr>
          <p:nvPr>
            <p:ph type="sldNum" sz="quarter" idx="5"/>
          </p:nvPr>
        </p:nvSpPr>
        <p:spPr/>
        <p:txBody>
          <a:bodyPr/>
          <a:lstStyle/>
          <a:p>
            <a:fld id="{20A70CA0-632C-4EDC-A696-83789BD3785F}" type="slidenum">
              <a:rPr lang="en-GB" smtClean="0"/>
              <a:pPr/>
              <a:t>5</a:t>
            </a:fld>
            <a:endParaRPr lang="en-GB" dirty="0"/>
          </a:p>
        </p:txBody>
      </p:sp>
    </p:spTree>
    <p:extLst>
      <p:ext uri="{BB962C8B-B14F-4D97-AF65-F5344CB8AC3E}">
        <p14:creationId xmlns:p14="http://schemas.microsoft.com/office/powerpoint/2010/main" val="621774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5DC37-A88D-F5D0-0B71-BD7AB1668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8D1559-436A-ECDE-9F9A-347454BA577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67E4D29-CD81-748D-9DC2-1B8B38AC75D9}"/>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E47C8090-A04E-63CB-A8DD-AED7B18A75B1}"/>
              </a:ext>
            </a:extLst>
          </p:cNvPr>
          <p:cNvSpPr>
            <a:spLocks noGrp="1"/>
          </p:cNvSpPr>
          <p:nvPr>
            <p:ph type="sldNum" sz="quarter" idx="5"/>
          </p:nvPr>
        </p:nvSpPr>
        <p:spPr/>
        <p:txBody>
          <a:bodyPr/>
          <a:lstStyle/>
          <a:p>
            <a:fld id="{20A70CA0-632C-4EDC-A696-83789BD3785F}" type="slidenum">
              <a:rPr lang="en-GB" smtClean="0"/>
              <a:pPr/>
              <a:t>6</a:t>
            </a:fld>
            <a:endParaRPr lang="en-GB" dirty="0"/>
          </a:p>
        </p:txBody>
      </p:sp>
    </p:spTree>
    <p:extLst>
      <p:ext uri="{BB962C8B-B14F-4D97-AF65-F5344CB8AC3E}">
        <p14:creationId xmlns:p14="http://schemas.microsoft.com/office/powerpoint/2010/main" val="127623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EAE9B-6A43-CB19-3BDA-0D7A07175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251D89-62BE-AF12-4FA1-51106A6E74C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D84323A-5B56-3EAB-9054-E5D6B6BD5603}"/>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25676B7E-8E34-A228-D553-9772856215A6}"/>
              </a:ext>
            </a:extLst>
          </p:cNvPr>
          <p:cNvSpPr>
            <a:spLocks noGrp="1"/>
          </p:cNvSpPr>
          <p:nvPr>
            <p:ph type="sldNum" sz="quarter" idx="5"/>
          </p:nvPr>
        </p:nvSpPr>
        <p:spPr/>
        <p:txBody>
          <a:bodyPr/>
          <a:lstStyle/>
          <a:p>
            <a:fld id="{20A70CA0-632C-4EDC-A696-83789BD3785F}" type="slidenum">
              <a:rPr lang="en-GB" smtClean="0"/>
              <a:pPr/>
              <a:t>7</a:t>
            </a:fld>
            <a:endParaRPr lang="en-GB" dirty="0"/>
          </a:p>
        </p:txBody>
      </p:sp>
    </p:spTree>
    <p:extLst>
      <p:ext uri="{BB962C8B-B14F-4D97-AF65-F5344CB8AC3E}">
        <p14:creationId xmlns:p14="http://schemas.microsoft.com/office/powerpoint/2010/main" val="1431378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FC329-4E55-522D-7871-7CF26089C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A7661-A9DF-0D89-5FFF-52F9E2277F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AC56B54-C83A-E5CB-516A-BBFF146747D7}"/>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A7B48AE7-AE81-2E44-8C0B-B28B04671C27}"/>
              </a:ext>
            </a:extLst>
          </p:cNvPr>
          <p:cNvSpPr>
            <a:spLocks noGrp="1"/>
          </p:cNvSpPr>
          <p:nvPr>
            <p:ph type="sldNum" sz="quarter" idx="5"/>
          </p:nvPr>
        </p:nvSpPr>
        <p:spPr/>
        <p:txBody>
          <a:bodyPr/>
          <a:lstStyle/>
          <a:p>
            <a:fld id="{20A70CA0-632C-4EDC-A696-83789BD3785F}" type="slidenum">
              <a:rPr lang="en-GB" smtClean="0"/>
              <a:pPr/>
              <a:t>8</a:t>
            </a:fld>
            <a:endParaRPr lang="en-GB" dirty="0"/>
          </a:p>
        </p:txBody>
      </p:sp>
    </p:spTree>
    <p:extLst>
      <p:ext uri="{BB962C8B-B14F-4D97-AF65-F5344CB8AC3E}">
        <p14:creationId xmlns:p14="http://schemas.microsoft.com/office/powerpoint/2010/main" val="1634463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6CA75-0033-9CB4-C0AA-9E363FF3D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82D9C-F3FC-AE8F-1C5D-13E6E2885B8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3176C15-2A37-BAE8-CBB0-D3D15717F4F4}"/>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3B1A9604-DE2B-8967-FEA1-C04F6ED80540}"/>
              </a:ext>
            </a:extLst>
          </p:cNvPr>
          <p:cNvSpPr>
            <a:spLocks noGrp="1"/>
          </p:cNvSpPr>
          <p:nvPr>
            <p:ph type="sldNum" sz="quarter" idx="5"/>
          </p:nvPr>
        </p:nvSpPr>
        <p:spPr/>
        <p:txBody>
          <a:bodyPr/>
          <a:lstStyle/>
          <a:p>
            <a:fld id="{20A70CA0-632C-4EDC-A696-83789BD3785F}" type="slidenum">
              <a:rPr lang="en-GB" smtClean="0"/>
              <a:pPr/>
              <a:t>12</a:t>
            </a:fld>
            <a:endParaRPr lang="en-GB" dirty="0"/>
          </a:p>
        </p:txBody>
      </p:sp>
    </p:spTree>
    <p:extLst>
      <p:ext uri="{BB962C8B-B14F-4D97-AF65-F5344CB8AC3E}">
        <p14:creationId xmlns:p14="http://schemas.microsoft.com/office/powerpoint/2010/main" val="1244011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14FA6-784D-582D-2370-4612E2F4E7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D8C0B-CAB0-FFD9-C5CC-ABF344DDDC4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5C5604-4B6D-BDF5-1C12-38BEE0C9D565}"/>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F74004C2-BB82-97B9-8F58-446ADB116596}"/>
              </a:ext>
            </a:extLst>
          </p:cNvPr>
          <p:cNvSpPr>
            <a:spLocks noGrp="1"/>
          </p:cNvSpPr>
          <p:nvPr>
            <p:ph type="sldNum" sz="quarter" idx="5"/>
          </p:nvPr>
        </p:nvSpPr>
        <p:spPr/>
        <p:txBody>
          <a:bodyPr/>
          <a:lstStyle/>
          <a:p>
            <a:fld id="{20A70CA0-632C-4EDC-A696-83789BD3785F}" type="slidenum">
              <a:rPr lang="en-GB" smtClean="0"/>
              <a:pPr/>
              <a:t>13</a:t>
            </a:fld>
            <a:endParaRPr lang="en-GB" dirty="0"/>
          </a:p>
        </p:txBody>
      </p:sp>
    </p:spTree>
    <p:extLst>
      <p:ext uri="{BB962C8B-B14F-4D97-AF65-F5344CB8AC3E}">
        <p14:creationId xmlns:p14="http://schemas.microsoft.com/office/powerpoint/2010/main" val="3030764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F1AAD-5F7F-CE5F-F641-861B4B093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A33AA-8EF7-8B63-EEBD-D9EEFA182D5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4E30A42-22C8-E306-413F-B2AD842A5006}"/>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F7CF1F4C-1124-8DAD-8BC6-C01DCBDBF788}"/>
              </a:ext>
            </a:extLst>
          </p:cNvPr>
          <p:cNvSpPr>
            <a:spLocks noGrp="1"/>
          </p:cNvSpPr>
          <p:nvPr>
            <p:ph type="sldNum" sz="quarter" idx="5"/>
          </p:nvPr>
        </p:nvSpPr>
        <p:spPr/>
        <p:txBody>
          <a:bodyPr/>
          <a:lstStyle/>
          <a:p>
            <a:fld id="{20A70CA0-632C-4EDC-A696-83789BD3785F}" type="slidenum">
              <a:rPr lang="en-GB" smtClean="0"/>
              <a:pPr/>
              <a:t>14</a:t>
            </a:fld>
            <a:endParaRPr lang="en-GB" dirty="0"/>
          </a:p>
        </p:txBody>
      </p:sp>
    </p:spTree>
    <p:extLst>
      <p:ext uri="{BB962C8B-B14F-4D97-AF65-F5344CB8AC3E}">
        <p14:creationId xmlns:p14="http://schemas.microsoft.com/office/powerpoint/2010/main" val="3453888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2D378-6F7D-EB42-7E56-0114CF4A47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228A9-2DB6-EE9A-2BD8-52518D98554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CFD9D2C-15BF-4FAB-D4B6-F57E6EA730AA}"/>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6B338444-2857-7381-DFC1-77BA0D8CDCEA}"/>
              </a:ext>
            </a:extLst>
          </p:cNvPr>
          <p:cNvSpPr>
            <a:spLocks noGrp="1"/>
          </p:cNvSpPr>
          <p:nvPr>
            <p:ph type="sldNum" sz="quarter" idx="5"/>
          </p:nvPr>
        </p:nvSpPr>
        <p:spPr/>
        <p:txBody>
          <a:bodyPr/>
          <a:lstStyle/>
          <a:p>
            <a:fld id="{20A70CA0-632C-4EDC-A696-83789BD3785F}" type="slidenum">
              <a:rPr lang="en-GB" smtClean="0"/>
              <a:pPr/>
              <a:t>15</a:t>
            </a:fld>
            <a:endParaRPr lang="en-GB" dirty="0"/>
          </a:p>
        </p:txBody>
      </p:sp>
    </p:spTree>
    <p:extLst>
      <p:ext uri="{BB962C8B-B14F-4D97-AF65-F5344CB8AC3E}">
        <p14:creationId xmlns:p14="http://schemas.microsoft.com/office/powerpoint/2010/main" val="2038175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2361E-4F5D-6A0A-2989-B69A134262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02A39-BDC2-4A08-0CA2-395F363C8F3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AF564F-CE27-0DBA-D6B8-19913442E54F}"/>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06EB61A0-F0C8-0408-4B53-372F98AD3CC3}"/>
              </a:ext>
            </a:extLst>
          </p:cNvPr>
          <p:cNvSpPr>
            <a:spLocks noGrp="1"/>
          </p:cNvSpPr>
          <p:nvPr>
            <p:ph type="sldNum" sz="quarter" idx="5"/>
          </p:nvPr>
        </p:nvSpPr>
        <p:spPr/>
        <p:txBody>
          <a:bodyPr/>
          <a:lstStyle/>
          <a:p>
            <a:fld id="{20A70CA0-632C-4EDC-A696-83789BD3785F}" type="slidenum">
              <a:rPr lang="en-GB" smtClean="0"/>
              <a:pPr/>
              <a:t>16</a:t>
            </a:fld>
            <a:endParaRPr lang="en-GB" dirty="0"/>
          </a:p>
        </p:txBody>
      </p:sp>
    </p:spTree>
    <p:extLst>
      <p:ext uri="{BB962C8B-B14F-4D97-AF65-F5344CB8AC3E}">
        <p14:creationId xmlns:p14="http://schemas.microsoft.com/office/powerpoint/2010/main" val="2557053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39431-054B-88FA-4E6D-028920D63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927F0-0FAD-7EC0-A478-A3C8E42CF2E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6F7EE53-1FF1-104C-425D-48A2FE07DBC9}"/>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4F0A80F4-89EE-F627-7066-71403388C96D}"/>
              </a:ext>
            </a:extLst>
          </p:cNvPr>
          <p:cNvSpPr>
            <a:spLocks noGrp="1"/>
          </p:cNvSpPr>
          <p:nvPr>
            <p:ph type="sldNum" sz="quarter" idx="5"/>
          </p:nvPr>
        </p:nvSpPr>
        <p:spPr/>
        <p:txBody>
          <a:bodyPr/>
          <a:lstStyle/>
          <a:p>
            <a:fld id="{20A70CA0-632C-4EDC-A696-83789BD3785F}" type="slidenum">
              <a:rPr lang="en-GB" smtClean="0"/>
              <a:pPr/>
              <a:t>17</a:t>
            </a:fld>
            <a:endParaRPr lang="en-GB" dirty="0"/>
          </a:p>
        </p:txBody>
      </p:sp>
    </p:spTree>
    <p:extLst>
      <p:ext uri="{BB962C8B-B14F-4D97-AF65-F5344CB8AC3E}">
        <p14:creationId xmlns:p14="http://schemas.microsoft.com/office/powerpoint/2010/main" val="3142203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26726-E980-B0E2-4C4A-2AA07B02F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09F65-00FD-9387-6D4A-D84BEB92E3A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F7FDE82-B99D-371B-4D0D-47E95E6955A0}"/>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1AE03530-430B-8C90-2680-CED99E702613}"/>
              </a:ext>
            </a:extLst>
          </p:cNvPr>
          <p:cNvSpPr>
            <a:spLocks noGrp="1"/>
          </p:cNvSpPr>
          <p:nvPr>
            <p:ph type="sldNum" sz="quarter" idx="5"/>
          </p:nvPr>
        </p:nvSpPr>
        <p:spPr/>
        <p:txBody>
          <a:bodyPr/>
          <a:lstStyle/>
          <a:p>
            <a:fld id="{20A70CA0-632C-4EDC-A696-83789BD3785F}" type="slidenum">
              <a:rPr lang="en-GB" smtClean="0"/>
              <a:pPr/>
              <a:t>18</a:t>
            </a:fld>
            <a:endParaRPr lang="en-GB" dirty="0"/>
          </a:p>
        </p:txBody>
      </p:sp>
    </p:spTree>
    <p:extLst>
      <p:ext uri="{BB962C8B-B14F-4D97-AF65-F5344CB8AC3E}">
        <p14:creationId xmlns:p14="http://schemas.microsoft.com/office/powerpoint/2010/main" val="3640666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68DF3-8C65-E142-76F7-5B22801B3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96F35-E401-76EC-52F6-55C22AD503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92475E5-886A-82AD-19E4-538AB665400D}"/>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4598B894-B816-6DF9-7DF8-259E172201AD}"/>
              </a:ext>
            </a:extLst>
          </p:cNvPr>
          <p:cNvSpPr>
            <a:spLocks noGrp="1"/>
          </p:cNvSpPr>
          <p:nvPr>
            <p:ph type="sldNum" sz="quarter" idx="5"/>
          </p:nvPr>
        </p:nvSpPr>
        <p:spPr/>
        <p:txBody>
          <a:bodyPr/>
          <a:lstStyle/>
          <a:p>
            <a:fld id="{20A70CA0-632C-4EDC-A696-83789BD3785F}" type="slidenum">
              <a:rPr lang="en-GB" smtClean="0"/>
              <a:pPr/>
              <a:t>19</a:t>
            </a:fld>
            <a:endParaRPr lang="en-GB" dirty="0"/>
          </a:p>
        </p:txBody>
      </p:sp>
    </p:spTree>
    <p:extLst>
      <p:ext uri="{BB962C8B-B14F-4D97-AF65-F5344CB8AC3E}">
        <p14:creationId xmlns:p14="http://schemas.microsoft.com/office/powerpoint/2010/main" val="4258204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87267-8E54-106B-D1BA-3A7A9C07D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E762D-B079-7487-9703-D09B0718E52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11FBB3D-F5EB-E65A-5211-2E597CC769F0}"/>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9066AB1A-70EF-14B7-0A20-4A4F18FFAFEC}"/>
              </a:ext>
            </a:extLst>
          </p:cNvPr>
          <p:cNvSpPr>
            <a:spLocks noGrp="1"/>
          </p:cNvSpPr>
          <p:nvPr>
            <p:ph type="sldNum" sz="quarter" idx="5"/>
          </p:nvPr>
        </p:nvSpPr>
        <p:spPr/>
        <p:txBody>
          <a:bodyPr/>
          <a:lstStyle/>
          <a:p>
            <a:fld id="{20A70CA0-632C-4EDC-A696-83789BD3785F}" type="slidenum">
              <a:rPr lang="en-GB" smtClean="0"/>
              <a:pPr/>
              <a:t>20</a:t>
            </a:fld>
            <a:endParaRPr lang="en-GB" dirty="0"/>
          </a:p>
        </p:txBody>
      </p:sp>
    </p:spTree>
    <p:extLst>
      <p:ext uri="{BB962C8B-B14F-4D97-AF65-F5344CB8AC3E}">
        <p14:creationId xmlns:p14="http://schemas.microsoft.com/office/powerpoint/2010/main" val="2053708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A0618-EE7E-AA9C-DF75-5F53DB394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38D58-3BCF-4045-00E5-B6AFE9C0892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3CE4C87-33FD-E6B2-6D5B-A3ED9EF55B3E}"/>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63A80F94-D784-7101-2B70-99CAA0697AF3}"/>
              </a:ext>
            </a:extLst>
          </p:cNvPr>
          <p:cNvSpPr>
            <a:spLocks noGrp="1"/>
          </p:cNvSpPr>
          <p:nvPr>
            <p:ph type="sldNum" sz="quarter" idx="5"/>
          </p:nvPr>
        </p:nvSpPr>
        <p:spPr/>
        <p:txBody>
          <a:bodyPr/>
          <a:lstStyle/>
          <a:p>
            <a:fld id="{20A70CA0-632C-4EDC-A696-83789BD3785F}" type="slidenum">
              <a:rPr lang="en-GB" smtClean="0"/>
              <a:pPr/>
              <a:t>21</a:t>
            </a:fld>
            <a:endParaRPr lang="en-GB" dirty="0"/>
          </a:p>
        </p:txBody>
      </p:sp>
    </p:spTree>
    <p:extLst>
      <p:ext uri="{BB962C8B-B14F-4D97-AF65-F5344CB8AC3E}">
        <p14:creationId xmlns:p14="http://schemas.microsoft.com/office/powerpoint/2010/main" val="1283546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E0F5C-1339-1FEE-6E63-C86D5A14E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4E461-26CC-2E2B-2642-9DD0255199B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A74EEA-62DB-36BC-DBE6-E55DDBB9B4E5}"/>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04D6EDBF-890E-2695-7D5A-2D8674114C3C}"/>
              </a:ext>
            </a:extLst>
          </p:cNvPr>
          <p:cNvSpPr>
            <a:spLocks noGrp="1"/>
          </p:cNvSpPr>
          <p:nvPr>
            <p:ph type="sldNum" sz="quarter" idx="5"/>
          </p:nvPr>
        </p:nvSpPr>
        <p:spPr/>
        <p:txBody>
          <a:bodyPr/>
          <a:lstStyle/>
          <a:p>
            <a:fld id="{20A70CA0-632C-4EDC-A696-83789BD3785F}" type="slidenum">
              <a:rPr lang="en-GB" smtClean="0"/>
              <a:pPr/>
              <a:t>22</a:t>
            </a:fld>
            <a:endParaRPr lang="en-GB" dirty="0"/>
          </a:p>
        </p:txBody>
      </p:sp>
    </p:spTree>
    <p:extLst>
      <p:ext uri="{BB962C8B-B14F-4D97-AF65-F5344CB8AC3E}">
        <p14:creationId xmlns:p14="http://schemas.microsoft.com/office/powerpoint/2010/main" val="4148152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7FDAF-2441-EE79-89B4-A86901832E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A7686-06D6-099D-462D-67CBFDB47C8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5AD16C6-C6A7-BAAE-D1C8-11170642D5D8}"/>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41F4259F-C7AE-7C29-4D53-8D6874F6F4CA}"/>
              </a:ext>
            </a:extLst>
          </p:cNvPr>
          <p:cNvSpPr>
            <a:spLocks noGrp="1"/>
          </p:cNvSpPr>
          <p:nvPr>
            <p:ph type="sldNum" sz="quarter" idx="5"/>
          </p:nvPr>
        </p:nvSpPr>
        <p:spPr/>
        <p:txBody>
          <a:bodyPr/>
          <a:lstStyle/>
          <a:p>
            <a:fld id="{20A70CA0-632C-4EDC-A696-83789BD3785F}" type="slidenum">
              <a:rPr lang="en-GB" smtClean="0"/>
              <a:pPr/>
              <a:t>23</a:t>
            </a:fld>
            <a:endParaRPr lang="en-GB" dirty="0"/>
          </a:p>
        </p:txBody>
      </p:sp>
    </p:spTree>
    <p:extLst>
      <p:ext uri="{BB962C8B-B14F-4D97-AF65-F5344CB8AC3E}">
        <p14:creationId xmlns:p14="http://schemas.microsoft.com/office/powerpoint/2010/main" val="3216054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DEB1C-08FE-B34E-62A7-FCC15778F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E650B-A5E4-8A8C-6067-07F60B11EC2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038C2A0-CB13-9FB5-D4FF-EA3CDFEF5354}"/>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97BC2172-5939-1AD5-44F5-74D9AC81945F}"/>
              </a:ext>
            </a:extLst>
          </p:cNvPr>
          <p:cNvSpPr>
            <a:spLocks noGrp="1"/>
          </p:cNvSpPr>
          <p:nvPr>
            <p:ph type="sldNum" sz="quarter" idx="5"/>
          </p:nvPr>
        </p:nvSpPr>
        <p:spPr/>
        <p:txBody>
          <a:bodyPr/>
          <a:lstStyle/>
          <a:p>
            <a:fld id="{20A70CA0-632C-4EDC-A696-83789BD3785F}" type="slidenum">
              <a:rPr lang="en-GB" smtClean="0"/>
              <a:pPr/>
              <a:t>24</a:t>
            </a:fld>
            <a:endParaRPr lang="en-GB" dirty="0"/>
          </a:p>
        </p:txBody>
      </p:sp>
    </p:spTree>
    <p:extLst>
      <p:ext uri="{BB962C8B-B14F-4D97-AF65-F5344CB8AC3E}">
        <p14:creationId xmlns:p14="http://schemas.microsoft.com/office/powerpoint/2010/main" val="3209851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B73A-5551-0E24-0364-77295D69A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49183C-24F9-1CF0-0ADE-75DA4A056D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A48533C-5CFE-247F-E7D5-F72F4AC57F7F}"/>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CBDD0E46-06D7-508C-8594-8B3BFEA195CB}"/>
              </a:ext>
            </a:extLst>
          </p:cNvPr>
          <p:cNvSpPr>
            <a:spLocks noGrp="1"/>
          </p:cNvSpPr>
          <p:nvPr>
            <p:ph type="sldNum" sz="quarter" idx="5"/>
          </p:nvPr>
        </p:nvSpPr>
        <p:spPr/>
        <p:txBody>
          <a:bodyPr/>
          <a:lstStyle/>
          <a:p>
            <a:fld id="{20A70CA0-632C-4EDC-A696-83789BD3785F}" type="slidenum">
              <a:rPr lang="en-GB" smtClean="0"/>
              <a:pPr/>
              <a:t>25</a:t>
            </a:fld>
            <a:endParaRPr lang="en-GB" dirty="0"/>
          </a:p>
        </p:txBody>
      </p:sp>
    </p:spTree>
    <p:extLst>
      <p:ext uri="{BB962C8B-B14F-4D97-AF65-F5344CB8AC3E}">
        <p14:creationId xmlns:p14="http://schemas.microsoft.com/office/powerpoint/2010/main" val="3660131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87FB-7CE0-D832-C4A3-CFE4E2A1FD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9BDA75-1145-7956-81CF-58DA71E8BDF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5DD60D6-00B3-92F7-B6C7-2770E4D05416}"/>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F51A78B1-B10A-5F7C-E298-40421490D87B}"/>
              </a:ext>
            </a:extLst>
          </p:cNvPr>
          <p:cNvSpPr>
            <a:spLocks noGrp="1"/>
          </p:cNvSpPr>
          <p:nvPr>
            <p:ph type="sldNum" sz="quarter" idx="5"/>
          </p:nvPr>
        </p:nvSpPr>
        <p:spPr/>
        <p:txBody>
          <a:bodyPr/>
          <a:lstStyle/>
          <a:p>
            <a:fld id="{20A70CA0-632C-4EDC-A696-83789BD3785F}" type="slidenum">
              <a:rPr lang="en-GB" smtClean="0"/>
              <a:pPr/>
              <a:t>26</a:t>
            </a:fld>
            <a:endParaRPr lang="en-GB" dirty="0"/>
          </a:p>
        </p:txBody>
      </p:sp>
    </p:spTree>
    <p:extLst>
      <p:ext uri="{BB962C8B-B14F-4D97-AF65-F5344CB8AC3E}">
        <p14:creationId xmlns:p14="http://schemas.microsoft.com/office/powerpoint/2010/main" val="3162864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D2807-6C62-A449-B733-F31A2FB6A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F9589-05F6-512D-7135-5E1D321B89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CD686C4-8085-9B81-5BBD-B3BB4E5CA88A}"/>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E4B0F9E8-4565-B62E-D1DE-54C5DD302ACA}"/>
              </a:ext>
            </a:extLst>
          </p:cNvPr>
          <p:cNvSpPr>
            <a:spLocks noGrp="1"/>
          </p:cNvSpPr>
          <p:nvPr>
            <p:ph type="sldNum" sz="quarter" idx="5"/>
          </p:nvPr>
        </p:nvSpPr>
        <p:spPr/>
        <p:txBody>
          <a:bodyPr/>
          <a:lstStyle/>
          <a:p>
            <a:fld id="{20A70CA0-632C-4EDC-A696-83789BD3785F}" type="slidenum">
              <a:rPr lang="en-GB" smtClean="0"/>
              <a:pPr/>
              <a:t>27</a:t>
            </a:fld>
            <a:endParaRPr lang="en-GB" dirty="0"/>
          </a:p>
        </p:txBody>
      </p:sp>
    </p:spTree>
    <p:extLst>
      <p:ext uri="{BB962C8B-B14F-4D97-AF65-F5344CB8AC3E}">
        <p14:creationId xmlns:p14="http://schemas.microsoft.com/office/powerpoint/2010/main" val="1872963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D78F0-C363-FD5B-E162-4A8665D24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8FE8C-6024-0CA7-80F9-26AEE8463EE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054DE3A-F6EE-98B1-5B27-54E3B11DE45B}"/>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28F06C65-E4BE-C148-26AF-DB0226D9E950}"/>
              </a:ext>
            </a:extLst>
          </p:cNvPr>
          <p:cNvSpPr>
            <a:spLocks noGrp="1"/>
          </p:cNvSpPr>
          <p:nvPr>
            <p:ph type="sldNum" sz="quarter" idx="5"/>
          </p:nvPr>
        </p:nvSpPr>
        <p:spPr/>
        <p:txBody>
          <a:bodyPr/>
          <a:lstStyle/>
          <a:p>
            <a:fld id="{20A70CA0-632C-4EDC-A696-83789BD3785F}" type="slidenum">
              <a:rPr lang="en-GB" smtClean="0"/>
              <a:pPr/>
              <a:t>28</a:t>
            </a:fld>
            <a:endParaRPr lang="en-GB" dirty="0"/>
          </a:p>
        </p:txBody>
      </p:sp>
    </p:spTree>
    <p:extLst>
      <p:ext uri="{BB962C8B-B14F-4D97-AF65-F5344CB8AC3E}">
        <p14:creationId xmlns:p14="http://schemas.microsoft.com/office/powerpoint/2010/main" val="29907976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5E2C4-C6FD-EF70-9E1B-700992EA6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439B5-1777-651B-6A6D-96723FB5D41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57E393F-B556-7891-0B86-FB4038FA4E43}"/>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80997E6F-6F52-F27C-4EFA-1F08AECD0D62}"/>
              </a:ext>
            </a:extLst>
          </p:cNvPr>
          <p:cNvSpPr>
            <a:spLocks noGrp="1"/>
          </p:cNvSpPr>
          <p:nvPr>
            <p:ph type="sldNum" sz="quarter" idx="5"/>
          </p:nvPr>
        </p:nvSpPr>
        <p:spPr/>
        <p:txBody>
          <a:bodyPr/>
          <a:lstStyle/>
          <a:p>
            <a:fld id="{20A70CA0-632C-4EDC-A696-83789BD3785F}" type="slidenum">
              <a:rPr lang="en-GB" smtClean="0"/>
              <a:pPr/>
              <a:t>29</a:t>
            </a:fld>
            <a:endParaRPr lang="en-GB" dirty="0"/>
          </a:p>
        </p:txBody>
      </p:sp>
    </p:spTree>
    <p:extLst>
      <p:ext uri="{BB962C8B-B14F-4D97-AF65-F5344CB8AC3E}">
        <p14:creationId xmlns:p14="http://schemas.microsoft.com/office/powerpoint/2010/main" val="41113737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E9156-65FF-A165-671C-594E1CD14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07733-DFF5-588D-81C9-03C778F5374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281D3BA-5A5E-3C03-C24D-81859AF59749}"/>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2CE352FB-DCFD-00B7-DA8F-1D5269416F82}"/>
              </a:ext>
            </a:extLst>
          </p:cNvPr>
          <p:cNvSpPr>
            <a:spLocks noGrp="1"/>
          </p:cNvSpPr>
          <p:nvPr>
            <p:ph type="sldNum" sz="quarter" idx="5"/>
          </p:nvPr>
        </p:nvSpPr>
        <p:spPr/>
        <p:txBody>
          <a:bodyPr/>
          <a:lstStyle/>
          <a:p>
            <a:fld id="{20A70CA0-632C-4EDC-A696-83789BD3785F}" type="slidenum">
              <a:rPr lang="en-GB" smtClean="0"/>
              <a:pPr/>
              <a:t>30</a:t>
            </a:fld>
            <a:endParaRPr lang="en-GB" dirty="0"/>
          </a:p>
        </p:txBody>
      </p:sp>
    </p:spTree>
    <p:extLst>
      <p:ext uri="{BB962C8B-B14F-4D97-AF65-F5344CB8AC3E}">
        <p14:creationId xmlns:p14="http://schemas.microsoft.com/office/powerpoint/2010/main" val="2856707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02940-2232-0744-642F-F307BE4F5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0404E8-DF69-DB03-BA15-5A38A1C8431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24AFF6-66CE-9488-66B3-4B4C7079D87F}"/>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4672D7F0-25E4-6BED-E5DA-3EF60B500E70}"/>
              </a:ext>
            </a:extLst>
          </p:cNvPr>
          <p:cNvSpPr>
            <a:spLocks noGrp="1"/>
          </p:cNvSpPr>
          <p:nvPr>
            <p:ph type="sldNum" sz="quarter" idx="5"/>
          </p:nvPr>
        </p:nvSpPr>
        <p:spPr/>
        <p:txBody>
          <a:bodyPr/>
          <a:lstStyle/>
          <a:p>
            <a:fld id="{20A70CA0-632C-4EDC-A696-83789BD3785F}" type="slidenum">
              <a:rPr lang="en-GB" smtClean="0"/>
              <a:pPr/>
              <a:t>31</a:t>
            </a:fld>
            <a:endParaRPr lang="en-GB" dirty="0"/>
          </a:p>
        </p:txBody>
      </p:sp>
    </p:spTree>
    <p:extLst>
      <p:ext uri="{BB962C8B-B14F-4D97-AF65-F5344CB8AC3E}">
        <p14:creationId xmlns:p14="http://schemas.microsoft.com/office/powerpoint/2010/main" val="3133938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60F76-0E51-0CD5-D4F4-E2AF158A6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A8509-1419-721F-1EBC-36AF3DAD353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4EC10DB-F7D4-83D9-12AB-A4B70FF6D3B1}"/>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DF306340-13D4-FF69-9861-2110CA696FC5}"/>
              </a:ext>
            </a:extLst>
          </p:cNvPr>
          <p:cNvSpPr>
            <a:spLocks noGrp="1"/>
          </p:cNvSpPr>
          <p:nvPr>
            <p:ph type="sldNum" sz="quarter" idx="5"/>
          </p:nvPr>
        </p:nvSpPr>
        <p:spPr/>
        <p:txBody>
          <a:bodyPr/>
          <a:lstStyle/>
          <a:p>
            <a:fld id="{20A70CA0-632C-4EDC-A696-83789BD3785F}" type="slidenum">
              <a:rPr lang="en-GB" smtClean="0"/>
              <a:pPr/>
              <a:t>32</a:t>
            </a:fld>
            <a:endParaRPr lang="en-GB" dirty="0"/>
          </a:p>
        </p:txBody>
      </p:sp>
    </p:spTree>
    <p:extLst>
      <p:ext uri="{BB962C8B-B14F-4D97-AF65-F5344CB8AC3E}">
        <p14:creationId xmlns:p14="http://schemas.microsoft.com/office/powerpoint/2010/main" val="4083606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A1CCC-0E49-5597-C682-B312E9536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89DA2-8444-E301-1404-09DFBA6C687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EFBA3F-D7B2-A67F-0F22-198A75BBF171}"/>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A07158E4-8D1C-9F6A-379A-760530156273}"/>
              </a:ext>
            </a:extLst>
          </p:cNvPr>
          <p:cNvSpPr>
            <a:spLocks noGrp="1"/>
          </p:cNvSpPr>
          <p:nvPr>
            <p:ph type="sldNum" sz="quarter" idx="5"/>
          </p:nvPr>
        </p:nvSpPr>
        <p:spPr/>
        <p:txBody>
          <a:bodyPr/>
          <a:lstStyle/>
          <a:p>
            <a:fld id="{20A70CA0-632C-4EDC-A696-83789BD3785F}" type="slidenum">
              <a:rPr lang="en-GB" smtClean="0"/>
              <a:pPr/>
              <a:t>33</a:t>
            </a:fld>
            <a:endParaRPr lang="en-GB" dirty="0"/>
          </a:p>
        </p:txBody>
      </p:sp>
    </p:spTree>
    <p:extLst>
      <p:ext uri="{BB962C8B-B14F-4D97-AF65-F5344CB8AC3E}">
        <p14:creationId xmlns:p14="http://schemas.microsoft.com/office/powerpoint/2010/main" val="3733725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914FC-AC31-C785-9D64-B0B6F5EF1C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55AC0-E612-7AE2-B6A4-53497D0274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4AAC710-5D62-3843-AD03-91705352CE34}"/>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79360B31-E82B-FC44-2854-1E9C07531878}"/>
              </a:ext>
            </a:extLst>
          </p:cNvPr>
          <p:cNvSpPr>
            <a:spLocks noGrp="1"/>
          </p:cNvSpPr>
          <p:nvPr>
            <p:ph type="sldNum" sz="quarter" idx="5"/>
          </p:nvPr>
        </p:nvSpPr>
        <p:spPr/>
        <p:txBody>
          <a:bodyPr/>
          <a:lstStyle/>
          <a:p>
            <a:fld id="{20A70CA0-632C-4EDC-A696-83789BD3785F}" type="slidenum">
              <a:rPr lang="en-GB" smtClean="0"/>
              <a:pPr/>
              <a:t>34</a:t>
            </a:fld>
            <a:endParaRPr lang="en-GB" dirty="0"/>
          </a:p>
        </p:txBody>
      </p:sp>
    </p:spTree>
    <p:extLst>
      <p:ext uri="{BB962C8B-B14F-4D97-AF65-F5344CB8AC3E}">
        <p14:creationId xmlns:p14="http://schemas.microsoft.com/office/powerpoint/2010/main" val="39820631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561B8-F308-6A51-0827-58222520A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C9985E-A87B-BD08-0B78-C6F0C293511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54B81BF-89C9-4CC0-59A3-A6E370213242}"/>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F152640B-55C7-E1B5-7B04-FF66B69434C6}"/>
              </a:ext>
            </a:extLst>
          </p:cNvPr>
          <p:cNvSpPr>
            <a:spLocks noGrp="1"/>
          </p:cNvSpPr>
          <p:nvPr>
            <p:ph type="sldNum" sz="quarter" idx="5"/>
          </p:nvPr>
        </p:nvSpPr>
        <p:spPr/>
        <p:txBody>
          <a:bodyPr/>
          <a:lstStyle/>
          <a:p>
            <a:fld id="{20A70CA0-632C-4EDC-A696-83789BD3785F}" type="slidenum">
              <a:rPr lang="en-GB" smtClean="0"/>
              <a:pPr/>
              <a:t>35</a:t>
            </a:fld>
            <a:endParaRPr lang="en-GB" dirty="0"/>
          </a:p>
        </p:txBody>
      </p:sp>
    </p:spTree>
    <p:extLst>
      <p:ext uri="{BB962C8B-B14F-4D97-AF65-F5344CB8AC3E}">
        <p14:creationId xmlns:p14="http://schemas.microsoft.com/office/powerpoint/2010/main" val="3294354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24028-3B1C-0ABD-4D82-1E30598BFD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27F3B4-6F08-923E-9267-7DAB621FDA0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ED606D4-624D-985D-F382-21B6834C457D}"/>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C9AD4CE3-1383-8D29-932C-126099E5057A}"/>
              </a:ext>
            </a:extLst>
          </p:cNvPr>
          <p:cNvSpPr>
            <a:spLocks noGrp="1"/>
          </p:cNvSpPr>
          <p:nvPr>
            <p:ph type="sldNum" sz="quarter" idx="5"/>
          </p:nvPr>
        </p:nvSpPr>
        <p:spPr/>
        <p:txBody>
          <a:bodyPr/>
          <a:lstStyle/>
          <a:p>
            <a:fld id="{20A70CA0-632C-4EDC-A696-83789BD3785F}" type="slidenum">
              <a:rPr lang="en-GB" smtClean="0"/>
              <a:pPr/>
              <a:t>36</a:t>
            </a:fld>
            <a:endParaRPr lang="en-GB" dirty="0"/>
          </a:p>
        </p:txBody>
      </p:sp>
    </p:spTree>
    <p:extLst>
      <p:ext uri="{BB962C8B-B14F-4D97-AF65-F5344CB8AC3E}">
        <p14:creationId xmlns:p14="http://schemas.microsoft.com/office/powerpoint/2010/main" val="472225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78C7C02-2CD8-E84A-AADB-4BEC9AD57BF3}" type="slidenum">
              <a:rPr lang="en-US" smtClean="0"/>
              <a:pPr/>
              <a:t>37</a:t>
            </a:fld>
            <a:endParaRPr lang="en-US" dirty="0"/>
          </a:p>
        </p:txBody>
      </p:sp>
    </p:spTree>
    <p:extLst>
      <p:ext uri="{BB962C8B-B14F-4D97-AF65-F5344CB8AC3E}">
        <p14:creationId xmlns:p14="http://schemas.microsoft.com/office/powerpoint/2010/main" val="1695534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C046EAD5-6461-F64B-87E7-8D3DE89327AC}" type="datetimeFigureOut">
              <a:rPr lang="en-US"/>
              <a:pPr/>
              <a:t>11/12/25</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70824B71-4B08-B448-B598-9E21663903EF}" type="slidenum">
              <a:rPr lang="en-GB"/>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AB06787C-425F-EA49-AE0C-418BC888AA66}" type="datetimeFigureOut">
              <a:rPr lang="en-US"/>
              <a:pPr/>
              <a:t>11/12/25</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5C1322D3-DD8F-874A-9C24-E1DAAA105710}" type="slidenum">
              <a:rPr lang="en-GB"/>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A111B2B8-6172-E64C-ACEC-44321671877E}" type="datetimeFigureOut">
              <a:rPr lang="en-US"/>
              <a:pPr/>
              <a:t>11/12/25</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D5E86905-0204-1A4D-B936-BB8A8854B612}" type="slidenum">
              <a:rPr lang="en-GB"/>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fld id="{7E7ED870-30E3-404C-9D76-17245C5841DD}" type="datetimeFigureOut">
              <a:rPr lang="en-US"/>
              <a:pPr/>
              <a:t>11/12/25</a:t>
            </a:fld>
            <a:endParaRPr lang="en-GB" dirty="0"/>
          </a:p>
        </p:txBody>
      </p:sp>
      <p:sp>
        <p:nvSpPr>
          <p:cNvPr id="6" name="Footer Placeholder 4"/>
          <p:cNvSpPr>
            <a:spLocks noGrp="1"/>
          </p:cNvSpPr>
          <p:nvPr>
            <p:ph type="ftr" sz="quarter" idx="11"/>
          </p:nvPr>
        </p:nvSpPr>
        <p:spPr/>
        <p:txBody>
          <a:bodyPr/>
          <a:lstStyle>
            <a:lvl1pPr>
              <a:defRPr/>
            </a:lvl1pPr>
          </a:lstStyle>
          <a:p>
            <a:endParaRPr lang="en-GB" dirty="0"/>
          </a:p>
        </p:txBody>
      </p:sp>
      <p:sp>
        <p:nvSpPr>
          <p:cNvPr id="7" name="Slide Number Placeholder 5"/>
          <p:cNvSpPr>
            <a:spLocks noGrp="1"/>
          </p:cNvSpPr>
          <p:nvPr>
            <p:ph type="sldNum" sz="quarter" idx="12"/>
          </p:nvPr>
        </p:nvSpPr>
        <p:spPr/>
        <p:txBody>
          <a:bodyPr/>
          <a:lstStyle>
            <a:lvl1pPr>
              <a:defRPr/>
            </a:lvl1pPr>
          </a:lstStyle>
          <a:p>
            <a:fld id="{7BF4F2AB-C97B-9D4B-B430-03BC61172338}" type="slidenum">
              <a:rPr lang="en-GB"/>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fld id="{45EF04B1-20CB-CF40-905F-13E8D777B1AE}" type="datetimeFigureOut">
              <a:rPr lang="en-US"/>
              <a:pPr/>
              <a:t>11/12/25</a:t>
            </a:fld>
            <a:endParaRPr lang="en-GB" dirty="0"/>
          </a:p>
        </p:txBody>
      </p:sp>
      <p:sp>
        <p:nvSpPr>
          <p:cNvPr id="8" name="Footer Placeholder 4"/>
          <p:cNvSpPr>
            <a:spLocks noGrp="1"/>
          </p:cNvSpPr>
          <p:nvPr>
            <p:ph type="ftr" sz="quarter" idx="11"/>
          </p:nvPr>
        </p:nvSpPr>
        <p:spPr/>
        <p:txBody>
          <a:bodyPr/>
          <a:lstStyle>
            <a:lvl1pPr>
              <a:defRPr/>
            </a:lvl1pPr>
          </a:lstStyle>
          <a:p>
            <a:endParaRPr lang="en-GB" dirty="0"/>
          </a:p>
        </p:txBody>
      </p:sp>
      <p:sp>
        <p:nvSpPr>
          <p:cNvPr id="9" name="Slide Number Placeholder 5"/>
          <p:cNvSpPr>
            <a:spLocks noGrp="1"/>
          </p:cNvSpPr>
          <p:nvPr>
            <p:ph type="sldNum" sz="quarter" idx="12"/>
          </p:nvPr>
        </p:nvSpPr>
        <p:spPr/>
        <p:txBody>
          <a:bodyPr/>
          <a:lstStyle>
            <a:lvl1pPr>
              <a:defRPr/>
            </a:lvl1pPr>
          </a:lstStyle>
          <a:p>
            <a:fld id="{CEA0E429-381E-514C-8963-B00FFAA13B41}" type="slidenum">
              <a:rPr lang="en-GB"/>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fld id="{8988E384-A1AB-8A4F-9A18-9174CD2EB514}" type="datetimeFigureOut">
              <a:rPr lang="en-US"/>
              <a:pPr/>
              <a:t>11/12/25</a:t>
            </a:fld>
            <a:endParaRPr lang="en-GB" dirty="0"/>
          </a:p>
        </p:txBody>
      </p:sp>
      <p:sp>
        <p:nvSpPr>
          <p:cNvPr id="4" name="Footer Placeholder 4"/>
          <p:cNvSpPr>
            <a:spLocks noGrp="1"/>
          </p:cNvSpPr>
          <p:nvPr>
            <p:ph type="ftr" sz="quarter" idx="11"/>
          </p:nvPr>
        </p:nvSpPr>
        <p:spPr/>
        <p:txBody>
          <a:bodyPr/>
          <a:lstStyle>
            <a:lvl1pPr>
              <a:defRPr/>
            </a:lvl1pPr>
          </a:lstStyle>
          <a:p>
            <a:endParaRPr lang="en-GB" dirty="0"/>
          </a:p>
        </p:txBody>
      </p:sp>
      <p:sp>
        <p:nvSpPr>
          <p:cNvPr id="5" name="Slide Number Placeholder 5"/>
          <p:cNvSpPr>
            <a:spLocks noGrp="1"/>
          </p:cNvSpPr>
          <p:nvPr>
            <p:ph type="sldNum" sz="quarter" idx="12"/>
          </p:nvPr>
        </p:nvSpPr>
        <p:spPr/>
        <p:txBody>
          <a:bodyPr/>
          <a:lstStyle>
            <a:lvl1pPr>
              <a:defRPr/>
            </a:lvl1pPr>
          </a:lstStyle>
          <a:p>
            <a:fld id="{367CB0E9-67E8-BD45-81E4-2B1302201858}" type="slidenum">
              <a:rPr lang="en-GB"/>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5C9AA7E-E860-E14A-8293-FF80B516EBF8}" type="datetimeFigureOut">
              <a:rPr lang="en-US"/>
              <a:pPr/>
              <a:t>11/12/25</a:t>
            </a:fld>
            <a:endParaRPr lang="en-GB" dirty="0"/>
          </a:p>
        </p:txBody>
      </p:sp>
      <p:sp>
        <p:nvSpPr>
          <p:cNvPr id="3" name="Footer Placeholder 4"/>
          <p:cNvSpPr>
            <a:spLocks noGrp="1"/>
          </p:cNvSpPr>
          <p:nvPr>
            <p:ph type="ftr" sz="quarter" idx="11"/>
          </p:nvPr>
        </p:nvSpPr>
        <p:spPr/>
        <p:txBody>
          <a:bodyPr/>
          <a:lstStyle>
            <a:lvl1pPr>
              <a:defRPr/>
            </a:lvl1pPr>
          </a:lstStyle>
          <a:p>
            <a:endParaRPr lang="en-GB" dirty="0"/>
          </a:p>
        </p:txBody>
      </p:sp>
      <p:sp>
        <p:nvSpPr>
          <p:cNvPr id="4" name="Slide Number Placeholder 5"/>
          <p:cNvSpPr>
            <a:spLocks noGrp="1"/>
          </p:cNvSpPr>
          <p:nvPr>
            <p:ph type="sldNum" sz="quarter" idx="12"/>
          </p:nvPr>
        </p:nvSpPr>
        <p:spPr/>
        <p:txBody>
          <a:bodyPr/>
          <a:lstStyle>
            <a:lvl1pPr>
              <a:defRPr/>
            </a:lvl1pPr>
          </a:lstStyle>
          <a:p>
            <a:fld id="{F8EDEFD3-B9F9-0047-B0C8-51F795E3C7F4}" type="slidenum">
              <a:rPr lang="en-GB"/>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DA4CB531-8D49-5C44-9976-51BDE6B6CC8F}" type="datetimeFigureOut">
              <a:rPr lang="en-US"/>
              <a:pPr/>
              <a:t>11/12/25</a:t>
            </a:fld>
            <a:endParaRPr lang="en-GB" dirty="0"/>
          </a:p>
        </p:txBody>
      </p:sp>
      <p:sp>
        <p:nvSpPr>
          <p:cNvPr id="6" name="Footer Placeholder 4"/>
          <p:cNvSpPr>
            <a:spLocks noGrp="1"/>
          </p:cNvSpPr>
          <p:nvPr>
            <p:ph type="ftr" sz="quarter" idx="11"/>
          </p:nvPr>
        </p:nvSpPr>
        <p:spPr/>
        <p:txBody>
          <a:bodyPr/>
          <a:lstStyle>
            <a:lvl1pPr>
              <a:defRPr/>
            </a:lvl1pPr>
          </a:lstStyle>
          <a:p>
            <a:endParaRPr lang="en-GB" dirty="0"/>
          </a:p>
        </p:txBody>
      </p:sp>
      <p:sp>
        <p:nvSpPr>
          <p:cNvPr id="7" name="Slide Number Placeholder 5"/>
          <p:cNvSpPr>
            <a:spLocks noGrp="1"/>
          </p:cNvSpPr>
          <p:nvPr>
            <p:ph type="sldNum" sz="quarter" idx="12"/>
          </p:nvPr>
        </p:nvSpPr>
        <p:spPr/>
        <p:txBody>
          <a:bodyPr/>
          <a:lstStyle>
            <a:lvl1pPr>
              <a:defRPr/>
            </a:lvl1pPr>
          </a:lstStyle>
          <a:p>
            <a:fld id="{4B51FC6B-5AEB-044D-999E-0BCFED833A3E}" type="slidenum">
              <a:rPr lang="en-GB"/>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0D00791-800A-4B45-8C9E-27992EE3F70B}" type="datetimeFigureOut">
              <a:rPr lang="en-US"/>
              <a:pPr/>
              <a:t>11/12/25</a:t>
            </a:fld>
            <a:endParaRPr lang="en-GB" dirty="0"/>
          </a:p>
        </p:txBody>
      </p:sp>
      <p:sp>
        <p:nvSpPr>
          <p:cNvPr id="6" name="Footer Placeholder 4"/>
          <p:cNvSpPr>
            <a:spLocks noGrp="1"/>
          </p:cNvSpPr>
          <p:nvPr>
            <p:ph type="ftr" sz="quarter" idx="11"/>
          </p:nvPr>
        </p:nvSpPr>
        <p:spPr/>
        <p:txBody>
          <a:bodyPr/>
          <a:lstStyle>
            <a:lvl1pPr>
              <a:defRPr/>
            </a:lvl1pPr>
          </a:lstStyle>
          <a:p>
            <a:endParaRPr lang="en-GB" dirty="0"/>
          </a:p>
        </p:txBody>
      </p:sp>
      <p:sp>
        <p:nvSpPr>
          <p:cNvPr id="7" name="Slide Number Placeholder 5"/>
          <p:cNvSpPr>
            <a:spLocks noGrp="1"/>
          </p:cNvSpPr>
          <p:nvPr>
            <p:ph type="sldNum" sz="quarter" idx="12"/>
          </p:nvPr>
        </p:nvSpPr>
        <p:spPr/>
        <p:txBody>
          <a:bodyPr/>
          <a:lstStyle>
            <a:lvl1pPr>
              <a:defRPr/>
            </a:lvl1pPr>
          </a:lstStyle>
          <a:p>
            <a:fld id="{2AE0928C-6466-FD4E-B73C-E55517DD8872}" type="slidenum">
              <a:rPr lang="en-GB"/>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9E153D18-62A5-7E41-9386-5E1AA1F10C5F}" type="datetimeFigureOut">
              <a:rPr lang="en-US"/>
              <a:pPr/>
              <a:t>11/12/25</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84DCAF69-2C46-A043-BED5-BACF6F94EC63}" type="slidenum">
              <a:rPr lang="en-GB"/>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FF4C7C55-262D-F34F-A0E5-AF552DCB894E}" type="datetimeFigureOut">
              <a:rPr lang="en-US"/>
              <a:pPr/>
              <a:t>11/12/25</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D997A8FA-F73D-504C-9E45-DEAC7A1B7F39}" type="slidenum">
              <a:rPr lang="en-GB"/>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endParaRPr lang="en-GB" dirty="0"/>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Helvetica"/>
                <a:ea typeface="Helvetica"/>
                <a:cs typeface="Helvetica"/>
              </a:defRPr>
            </a:lvl1pPr>
          </a:lstStyle>
          <a:p>
            <a:fld id="{EB418E90-36E5-274B-B0A8-4EB0DBADB7F0}" type="datetimeFigureOut">
              <a:rPr lang="en-US" smtClean="0"/>
              <a:pPr/>
              <a:t>11/12/25</a:t>
            </a:fld>
            <a:endParaRPr lang="en-GB"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Helvetica"/>
                <a:ea typeface="Helvetica"/>
                <a:cs typeface="Helvetica"/>
              </a:defRPr>
            </a:lvl1pPr>
          </a:lstStyle>
          <a:p>
            <a:endParaRPr lang="en-GB"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Helvetica"/>
                <a:ea typeface="Helvetica"/>
                <a:cs typeface="Helvetica"/>
              </a:defRPr>
            </a:lvl1pPr>
          </a:lstStyle>
          <a:p>
            <a:fld id="{3CB0C180-2490-C04B-93D5-D85AD159B629}"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Helvetica"/>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billy.clark@northumbria.ac.uk"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northumbriaenglish.org/careers-and-english-degre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sway.cloud.microsoft/EeLevTG6pfEFuhll"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niversityenglish.ac.uk/english-creates-future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universityenglish.ac.uk/english-creates-futures/" TargetMode="External"/><Relationship Id="rId5" Type="http://schemas.openxmlformats.org/officeDocument/2006/relationships/image" Target="../media/image15.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universityenglish.ac.uk/englishcreate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bSCN35o_TF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englishassociation.ac.uk/action-on-employability-in-english/" TargetMode="Externa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www.uklo.or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theguardian.com/uk-news/2025/jun/09/google-foxes-roof-london-kings-cross-offic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billy.clark@northumbria.ac.uk"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D48F55-EF59-D2F1-0A3A-607524F38B4C}"/>
              </a:ext>
            </a:extLst>
          </p:cNvPr>
          <p:cNvSpPr txBox="1"/>
          <p:nvPr/>
        </p:nvSpPr>
        <p:spPr>
          <a:xfrm>
            <a:off x="335360" y="5516362"/>
            <a:ext cx="4292778" cy="830997"/>
          </a:xfrm>
          <a:prstGeom prst="rect">
            <a:avLst/>
          </a:prstGeom>
          <a:noFill/>
        </p:spPr>
        <p:txBody>
          <a:bodyPr wrap="none" rtlCol="0">
            <a:spAutoFit/>
          </a:bodyPr>
          <a:lstStyle/>
          <a:p>
            <a:pPr>
              <a:spcBef>
                <a:spcPts val="0"/>
              </a:spcBef>
              <a:defRPr/>
            </a:pPr>
            <a:r>
              <a:rPr lang="en-GB" sz="2400" dirty="0">
                <a:latin typeface="Helvetica" pitchFamily="2" charset="0"/>
                <a:ea typeface="Helvetica"/>
                <a:cs typeface="Helvetica"/>
              </a:rPr>
              <a:t>Billy Clark</a:t>
            </a:r>
          </a:p>
          <a:p>
            <a:pPr>
              <a:spcBef>
                <a:spcPts val="0"/>
              </a:spcBef>
              <a:defRPr/>
            </a:pPr>
            <a:r>
              <a:rPr lang="en-GB" sz="2400" dirty="0">
                <a:latin typeface="Helvetica" pitchFamily="2" charset="0"/>
                <a:ea typeface="Helvetica"/>
                <a:cs typeface="Helvetica"/>
                <a:hlinkClick r:id="rId2"/>
              </a:rPr>
              <a:t>billy.clark@northumbria.ac.uk</a:t>
            </a:r>
            <a:r>
              <a:rPr lang="en-GB" sz="2400" dirty="0">
                <a:latin typeface="Helvetica" pitchFamily="2" charset="0"/>
                <a:ea typeface="Helvetica"/>
                <a:cs typeface="Helvetica"/>
              </a:rPr>
              <a:t> </a:t>
            </a:r>
          </a:p>
        </p:txBody>
      </p:sp>
      <p:pic>
        <p:nvPicPr>
          <p:cNvPr id="8" name="Picture 7">
            <a:extLst>
              <a:ext uri="{FF2B5EF4-FFF2-40B4-BE49-F238E27FC236}">
                <a16:creationId xmlns:a16="http://schemas.microsoft.com/office/drawing/2014/main" id="{1243D453-5BD8-6358-D3D9-21AABA165C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6400" y="5516362"/>
            <a:ext cx="2302892" cy="726581"/>
          </a:xfrm>
          <a:prstGeom prst="rect">
            <a:avLst/>
          </a:prstGeom>
        </p:spPr>
      </p:pic>
      <p:pic>
        <p:nvPicPr>
          <p:cNvPr id="4" name="Picture 3" descr="A close up of a book&#10;&#10;AI-generated content may be incorrect.">
            <a:extLst>
              <a:ext uri="{FF2B5EF4-FFF2-40B4-BE49-F238E27FC236}">
                <a16:creationId xmlns:a16="http://schemas.microsoft.com/office/drawing/2014/main" id="{595A0048-A45B-0BD1-C146-729BA8A382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6400" y="430498"/>
            <a:ext cx="9238821" cy="3312368"/>
          </a:xfrm>
          <a:prstGeom prst="rect">
            <a:avLst/>
          </a:prstGeom>
        </p:spPr>
      </p:pic>
      <p:sp>
        <p:nvSpPr>
          <p:cNvPr id="6" name="TextBox 5">
            <a:extLst>
              <a:ext uri="{FF2B5EF4-FFF2-40B4-BE49-F238E27FC236}">
                <a16:creationId xmlns:a16="http://schemas.microsoft.com/office/drawing/2014/main" id="{197D19C8-BA5F-29CD-DEEC-3C07C06682E6}"/>
              </a:ext>
            </a:extLst>
          </p:cNvPr>
          <p:cNvSpPr txBox="1"/>
          <p:nvPr/>
        </p:nvSpPr>
        <p:spPr>
          <a:xfrm>
            <a:off x="2207566" y="4172382"/>
            <a:ext cx="7776488" cy="646331"/>
          </a:xfrm>
          <a:prstGeom prst="rect">
            <a:avLst/>
          </a:prstGeom>
          <a:noFill/>
        </p:spPr>
        <p:txBody>
          <a:bodyPr wrap="none" rtlCol="0">
            <a:spAutoFit/>
          </a:bodyPr>
          <a:lstStyle/>
          <a:p>
            <a:r>
              <a:rPr lang="en-GB" sz="3600" dirty="0">
                <a:latin typeface="Helvetica" pitchFamily="2" charset="0"/>
              </a:rPr>
              <a:t>Sunderland College, November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D179B-0D7E-BF49-5440-833E9478A858}"/>
            </a:ext>
          </a:extLst>
        </p:cNvPr>
        <p:cNvGrpSpPr/>
        <p:nvPr/>
      </p:nvGrpSpPr>
      <p:grpSpPr>
        <a:xfrm>
          <a:off x="0" y="0"/>
          <a:ext cx="0" cy="0"/>
          <a:chOff x="0" y="0"/>
          <a:chExt cx="0" cy="0"/>
        </a:xfrm>
      </p:grpSpPr>
      <p:pic>
        <p:nvPicPr>
          <p:cNvPr id="5" name="Picture 4" descr="A collage of a person&#10;&#10;AI-generated content may be incorrect.">
            <a:extLst>
              <a:ext uri="{FF2B5EF4-FFF2-40B4-BE49-F238E27FC236}">
                <a16:creationId xmlns:a16="http://schemas.microsoft.com/office/drawing/2014/main" id="{8AE6EFC7-C60B-445E-CF92-75A108C23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849" y="116188"/>
            <a:ext cx="6353919" cy="2200734"/>
          </a:xfrm>
          <a:prstGeom prst="rect">
            <a:avLst/>
          </a:prstGeom>
        </p:spPr>
      </p:pic>
      <p:pic>
        <p:nvPicPr>
          <p:cNvPr id="8" name="Picture 7" descr="A collage of a person&#10;&#10;AI-generated content may be incorrect.">
            <a:extLst>
              <a:ext uri="{FF2B5EF4-FFF2-40B4-BE49-F238E27FC236}">
                <a16:creationId xmlns:a16="http://schemas.microsoft.com/office/drawing/2014/main" id="{F65FFDF5-A028-EC90-239D-E0824C355C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98860"/>
            <a:ext cx="6397923" cy="2144391"/>
          </a:xfrm>
          <a:prstGeom prst="rect">
            <a:avLst/>
          </a:prstGeom>
        </p:spPr>
      </p:pic>
      <p:pic>
        <p:nvPicPr>
          <p:cNvPr id="10" name="Picture 9" descr="A collage of two people&#10;&#10;AI-generated content may be incorrect.">
            <a:extLst>
              <a:ext uri="{FF2B5EF4-FFF2-40B4-BE49-F238E27FC236}">
                <a16:creationId xmlns:a16="http://schemas.microsoft.com/office/drawing/2014/main" id="{9D752ACD-96E0-9880-D970-BC22C47E82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6557" y="4541079"/>
            <a:ext cx="6397923" cy="2271769"/>
          </a:xfrm>
          <a:prstGeom prst="rect">
            <a:avLst/>
          </a:prstGeom>
        </p:spPr>
      </p:pic>
      <p:pic>
        <p:nvPicPr>
          <p:cNvPr id="12" name="Picture 11" descr="A collage of women with text&#10;&#10;AI-generated content may be incorrect.">
            <a:extLst>
              <a:ext uri="{FF2B5EF4-FFF2-40B4-BE49-F238E27FC236}">
                <a16:creationId xmlns:a16="http://schemas.microsoft.com/office/drawing/2014/main" id="{E1DE8320-B852-215E-9FC9-EFCE63BB33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4192" y="2316922"/>
            <a:ext cx="3176959" cy="2189450"/>
          </a:xfrm>
          <a:prstGeom prst="rect">
            <a:avLst/>
          </a:prstGeom>
        </p:spPr>
      </p:pic>
    </p:spTree>
    <p:extLst>
      <p:ext uri="{BB962C8B-B14F-4D97-AF65-F5344CB8AC3E}">
        <p14:creationId xmlns:p14="http://schemas.microsoft.com/office/powerpoint/2010/main" val="3420956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274AC-3A80-E625-5E9A-5042C62A190C}"/>
            </a:ext>
          </a:extLst>
        </p:cNvPr>
        <p:cNvGrpSpPr/>
        <p:nvPr/>
      </p:nvGrpSpPr>
      <p:grpSpPr>
        <a:xfrm>
          <a:off x="0" y="0"/>
          <a:ext cx="0" cy="0"/>
          <a:chOff x="0" y="0"/>
          <a:chExt cx="0" cy="0"/>
        </a:xfrm>
      </p:grpSpPr>
      <p:pic>
        <p:nvPicPr>
          <p:cNvPr id="4" name="Picture 3" descr="A close up of a website&#10;&#10;AI-generated content may be incorrect.">
            <a:hlinkClick r:id="rId3"/>
            <a:extLst>
              <a:ext uri="{FF2B5EF4-FFF2-40B4-BE49-F238E27FC236}">
                <a16:creationId xmlns:a16="http://schemas.microsoft.com/office/drawing/2014/main" id="{33B597BF-5936-8BF0-B08D-AB7CFAE339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360" y="188640"/>
            <a:ext cx="5560872" cy="4627411"/>
          </a:xfrm>
          <a:prstGeom prst="rect">
            <a:avLst/>
          </a:prstGeom>
        </p:spPr>
      </p:pic>
      <p:sp>
        <p:nvSpPr>
          <p:cNvPr id="5" name="Content Placeholder 2">
            <a:extLst>
              <a:ext uri="{FF2B5EF4-FFF2-40B4-BE49-F238E27FC236}">
                <a16:creationId xmlns:a16="http://schemas.microsoft.com/office/drawing/2014/main" id="{533F6F91-15C1-9DD2-B73A-C6E6199B0CA6}"/>
              </a:ext>
            </a:extLst>
          </p:cNvPr>
          <p:cNvSpPr txBox="1">
            <a:spLocks/>
          </p:cNvSpPr>
          <p:nvPr/>
        </p:nvSpPr>
        <p:spPr bwMode="auto">
          <a:xfrm>
            <a:off x="551384" y="5157192"/>
            <a:ext cx="11377264" cy="15121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indent="0" eaLnBrk="1" hangingPunct="1">
              <a:spcBef>
                <a:spcPts val="0"/>
              </a:spcBef>
              <a:spcAft>
                <a:spcPts val="0"/>
              </a:spcAft>
              <a:buNone/>
            </a:pPr>
            <a:r>
              <a:rPr lang="en-US" sz="2800" dirty="0">
                <a:hlinkClick r:id="rId3"/>
              </a:rPr>
              <a:t>https://northumbriaenglish.org/careers-and-english-degrees/</a:t>
            </a:r>
            <a:endParaRPr lang="en-US" sz="2800" dirty="0"/>
          </a:p>
          <a:p>
            <a:pPr marL="12700" indent="0" eaLnBrk="1" hangingPunct="1">
              <a:spcBef>
                <a:spcPts val="0"/>
              </a:spcBef>
              <a:spcAft>
                <a:spcPts val="0"/>
              </a:spcAft>
              <a:buNone/>
            </a:pPr>
            <a:r>
              <a:rPr lang="en-US" sz="2800" dirty="0"/>
              <a:t> </a:t>
            </a:r>
          </a:p>
          <a:p>
            <a:pPr marL="12700" indent="0" eaLnBrk="1" hangingPunct="1">
              <a:spcBef>
                <a:spcPts val="0"/>
              </a:spcBef>
              <a:spcAft>
                <a:spcPts val="0"/>
              </a:spcAft>
              <a:buNone/>
            </a:pPr>
            <a:r>
              <a:rPr lang="en-US" sz="2800" dirty="0">
                <a:hlinkClick r:id="rId5"/>
              </a:rPr>
              <a:t>https://sway.cloud.microsoft/EeLevTG6pfEFuhll</a:t>
            </a:r>
            <a:r>
              <a:rPr lang="en-US" sz="2800" dirty="0"/>
              <a:t> </a:t>
            </a:r>
          </a:p>
        </p:txBody>
      </p:sp>
    </p:spTree>
    <p:extLst>
      <p:ext uri="{BB962C8B-B14F-4D97-AF65-F5344CB8AC3E}">
        <p14:creationId xmlns:p14="http://schemas.microsoft.com/office/powerpoint/2010/main" val="1378790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B7E1B-2748-6566-350E-5A989BF8026D}"/>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7AE76E7-9116-886F-EFCC-DB8A16BEE009}"/>
              </a:ext>
            </a:extLst>
          </p:cNvPr>
          <p:cNvSpPr txBox="1">
            <a:spLocks/>
          </p:cNvSpPr>
          <p:nvPr/>
        </p:nvSpPr>
        <p:spPr bwMode="auto">
          <a:xfrm>
            <a:off x="1" y="476672"/>
            <a:ext cx="12192000" cy="1296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8300" indent="0" eaLnBrk="1" hangingPunct="1">
              <a:spcBef>
                <a:spcPts val="0"/>
              </a:spcBef>
              <a:spcAft>
                <a:spcPts val="0"/>
              </a:spcAft>
              <a:buNone/>
            </a:pPr>
            <a:r>
              <a:rPr lang="en-US" sz="3600" b="1" dirty="0"/>
              <a:t>Say anything that occurs to you about this passage:</a:t>
            </a:r>
          </a:p>
        </p:txBody>
      </p:sp>
      <p:sp>
        <p:nvSpPr>
          <p:cNvPr id="5" name="Content Placeholder 2">
            <a:extLst>
              <a:ext uri="{FF2B5EF4-FFF2-40B4-BE49-F238E27FC236}">
                <a16:creationId xmlns:a16="http://schemas.microsoft.com/office/drawing/2014/main" id="{FFF36203-5413-AC42-2D4B-5555FB6BE971}"/>
              </a:ext>
            </a:extLst>
          </p:cNvPr>
          <p:cNvSpPr txBox="1">
            <a:spLocks/>
          </p:cNvSpPr>
          <p:nvPr/>
        </p:nvSpPr>
        <p:spPr bwMode="auto">
          <a:xfrm>
            <a:off x="983431" y="1772816"/>
            <a:ext cx="9505057" cy="41764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t>Lok </a:t>
            </a:r>
            <a:r>
              <a:rPr lang="en-GB" sz="2800" dirty="0"/>
              <a:t>was running as fast as he could. His head was down and he carried his thorn bush horizontally for balance and smacked the drifts of vivid buds aside with his free hand. Liku rode him laughing, one hand clutched in the chestnut curls that lay on his neck and down his spine, the other holding the little Oa tucked under his chin. Lok’s feet were clever. They saw. They threw him round the displayed roots of the beeches, leapt when a puddle of water lay across the trail. Liku beat his belly with her feet.</a:t>
            </a:r>
          </a:p>
        </p:txBody>
      </p:sp>
    </p:spTree>
    <p:extLst>
      <p:ext uri="{BB962C8B-B14F-4D97-AF65-F5344CB8AC3E}">
        <p14:creationId xmlns:p14="http://schemas.microsoft.com/office/powerpoint/2010/main" val="418847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632DE-345F-0D87-DB39-38343B971759}"/>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32E1695-4242-A651-BDF5-3ED3E64221AE}"/>
              </a:ext>
            </a:extLst>
          </p:cNvPr>
          <p:cNvSpPr txBox="1">
            <a:spLocks/>
          </p:cNvSpPr>
          <p:nvPr/>
        </p:nvSpPr>
        <p:spPr bwMode="auto">
          <a:xfrm>
            <a:off x="695401" y="476672"/>
            <a:ext cx="9073007"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What has changed in this version?</a:t>
            </a:r>
          </a:p>
        </p:txBody>
      </p:sp>
      <p:sp>
        <p:nvSpPr>
          <p:cNvPr id="3" name="Content Placeholder 2">
            <a:extLst>
              <a:ext uri="{FF2B5EF4-FFF2-40B4-BE49-F238E27FC236}">
                <a16:creationId xmlns:a16="http://schemas.microsoft.com/office/drawing/2014/main" id="{796C5B38-646B-AFE3-F85F-518EE839D8ED}"/>
              </a:ext>
            </a:extLst>
          </p:cNvPr>
          <p:cNvSpPr txBox="1">
            <a:spLocks/>
          </p:cNvSpPr>
          <p:nvPr/>
        </p:nvSpPr>
        <p:spPr bwMode="auto">
          <a:xfrm>
            <a:off x="983431" y="1772816"/>
            <a:ext cx="9505057" cy="41764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t>Mr. Lok </a:t>
            </a:r>
            <a:r>
              <a:rPr lang="en-GB" sz="2800" dirty="0"/>
              <a:t>was running as fast as he could. His head was down and he carried his thorn bush horizontally for balance and smacked the drifts of vivid buds aside with his free hand. Miss Liku rode him laughing, one hand clutched in the chestnut curls that lay on his neck and down his spine, the other holding the little Oa tucked under his chin. Mr. Lok’s feet were clever. They saw. They threw him round the displayed roots of the beeches, leapt when a puddle of water lay across the trail. Liku beat his belly with her feet.</a:t>
            </a:r>
          </a:p>
        </p:txBody>
      </p:sp>
    </p:spTree>
    <p:extLst>
      <p:ext uri="{BB962C8B-B14F-4D97-AF65-F5344CB8AC3E}">
        <p14:creationId xmlns:p14="http://schemas.microsoft.com/office/powerpoint/2010/main" val="228057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BD6A3-D188-E4CC-BA34-1424C0698FB5}"/>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B339327-29B1-EE0D-634E-A04A7E87F1AA}"/>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What other changes might you make?</a:t>
            </a:r>
          </a:p>
        </p:txBody>
      </p:sp>
      <p:sp>
        <p:nvSpPr>
          <p:cNvPr id="3" name="Content Placeholder 2">
            <a:extLst>
              <a:ext uri="{FF2B5EF4-FFF2-40B4-BE49-F238E27FC236}">
                <a16:creationId xmlns:a16="http://schemas.microsoft.com/office/drawing/2014/main" id="{E1CF00DE-82F7-3B9E-D79D-24F2D984806C}"/>
              </a:ext>
            </a:extLst>
          </p:cNvPr>
          <p:cNvSpPr txBox="1">
            <a:spLocks/>
          </p:cNvSpPr>
          <p:nvPr/>
        </p:nvSpPr>
        <p:spPr bwMode="auto">
          <a:xfrm>
            <a:off x="983431" y="1772816"/>
            <a:ext cx="9505057" cy="41764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t>Mr. Lok </a:t>
            </a:r>
            <a:r>
              <a:rPr lang="en-GB" sz="2800" dirty="0"/>
              <a:t>was running as fast as he could. His head was down and he carried his thorn bush horizontally for balance and smacked the drifts of vivid buds aside with his free hand. Miss Liku rode him laughing, one hand clutched in the chestnut curls that lay on his neck and down his spine, the other holding the little Oa tucked under his chin. Mr. Lok’s feet were clever. They saw. They threw him round the displayed roots of the beeches, leapt when a puddle of water lay across the trail. Liku beat his belly with her feet.</a:t>
            </a:r>
          </a:p>
        </p:txBody>
      </p:sp>
    </p:spTree>
    <p:extLst>
      <p:ext uri="{BB962C8B-B14F-4D97-AF65-F5344CB8AC3E}">
        <p14:creationId xmlns:p14="http://schemas.microsoft.com/office/powerpoint/2010/main" val="1805809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8364F-D1E0-A777-69B2-8991FA76C123}"/>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4CA5408-4C61-4252-9C0D-FF980CCD7442}"/>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For more ideas on changing texts:</a:t>
            </a:r>
          </a:p>
        </p:txBody>
      </p:sp>
      <p:pic>
        <p:nvPicPr>
          <p:cNvPr id="5" name="Picture 4" descr="A red cover of a book&#10;&#10;AI-generated content may be incorrect.">
            <a:extLst>
              <a:ext uri="{FF2B5EF4-FFF2-40B4-BE49-F238E27FC236}">
                <a16:creationId xmlns:a16="http://schemas.microsoft.com/office/drawing/2014/main" id="{B747E2BD-56B8-2DB7-237C-841EF097D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703" y="1844824"/>
            <a:ext cx="2439984" cy="3485692"/>
          </a:xfrm>
          <a:prstGeom prst="rect">
            <a:avLst/>
          </a:prstGeom>
        </p:spPr>
      </p:pic>
      <p:pic>
        <p:nvPicPr>
          <p:cNvPr id="11" name="Picture 10">
            <a:extLst>
              <a:ext uri="{FF2B5EF4-FFF2-40B4-BE49-F238E27FC236}">
                <a16:creationId xmlns:a16="http://schemas.microsoft.com/office/drawing/2014/main" id="{3D571F40-3E5C-6372-01CC-5FFB7558D0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832" y="2492896"/>
            <a:ext cx="2473251" cy="3485692"/>
          </a:xfrm>
          <a:prstGeom prst="rect">
            <a:avLst/>
          </a:prstGeom>
        </p:spPr>
      </p:pic>
      <p:pic>
        <p:nvPicPr>
          <p:cNvPr id="17" name="Picture 16" descr="A book cover of a book&#10;&#10;AI-generated content may be incorrect.">
            <a:extLst>
              <a:ext uri="{FF2B5EF4-FFF2-40B4-BE49-F238E27FC236}">
                <a16:creationId xmlns:a16="http://schemas.microsoft.com/office/drawing/2014/main" id="{C78DCB52-717E-FFF4-7D82-4C900A4DCD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8208" y="1988840"/>
            <a:ext cx="2430656" cy="3452636"/>
          </a:xfrm>
          <a:prstGeom prst="rect">
            <a:avLst/>
          </a:prstGeom>
        </p:spPr>
      </p:pic>
    </p:spTree>
    <p:extLst>
      <p:ext uri="{BB962C8B-B14F-4D97-AF65-F5344CB8AC3E}">
        <p14:creationId xmlns:p14="http://schemas.microsoft.com/office/powerpoint/2010/main" val="659631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7C102-B302-E5AB-C944-99F5347358D1}"/>
            </a:ext>
          </a:extLst>
        </p:cNvPr>
        <p:cNvGrpSpPr/>
        <p:nvPr/>
      </p:nvGrpSpPr>
      <p:grpSpPr>
        <a:xfrm>
          <a:off x="0" y="0"/>
          <a:ext cx="0" cy="0"/>
          <a:chOff x="0" y="0"/>
          <a:chExt cx="0" cy="0"/>
        </a:xfrm>
      </p:grpSpPr>
      <p:pic>
        <p:nvPicPr>
          <p:cNvPr id="13" name="Picture 12" descr="A yellow and black cover with a letter and text&#10;&#10;AI-generated content may be incorrect.">
            <a:extLst>
              <a:ext uri="{FF2B5EF4-FFF2-40B4-BE49-F238E27FC236}">
                <a16:creationId xmlns:a16="http://schemas.microsoft.com/office/drawing/2014/main" id="{BE32621B-4E60-7C04-5469-F2277C0D38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501" y="678041"/>
            <a:ext cx="2322954" cy="3485693"/>
          </a:xfrm>
          <a:prstGeom prst="rect">
            <a:avLst/>
          </a:prstGeom>
        </p:spPr>
      </p:pic>
      <p:pic>
        <p:nvPicPr>
          <p:cNvPr id="15" name="Picture 14">
            <a:extLst>
              <a:ext uri="{FF2B5EF4-FFF2-40B4-BE49-F238E27FC236}">
                <a16:creationId xmlns:a16="http://schemas.microsoft.com/office/drawing/2014/main" id="{FC373785-FC26-72D2-3092-A30183F09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5760" y="690261"/>
            <a:ext cx="5512916" cy="4335781"/>
          </a:xfrm>
          <a:prstGeom prst="rect">
            <a:avLst/>
          </a:prstGeom>
        </p:spPr>
      </p:pic>
      <p:sp>
        <p:nvSpPr>
          <p:cNvPr id="3" name="Content Placeholder 2">
            <a:extLst>
              <a:ext uri="{FF2B5EF4-FFF2-40B4-BE49-F238E27FC236}">
                <a16:creationId xmlns:a16="http://schemas.microsoft.com/office/drawing/2014/main" id="{EB2807E2-8154-5BC1-9A76-7B40649275BB}"/>
              </a:ext>
            </a:extLst>
          </p:cNvPr>
          <p:cNvSpPr txBox="1">
            <a:spLocks/>
          </p:cNvSpPr>
          <p:nvPr/>
        </p:nvSpPr>
        <p:spPr bwMode="auto">
          <a:xfrm>
            <a:off x="1703512" y="5631264"/>
            <a:ext cx="10369151" cy="10973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indent="0" eaLnBrk="1" hangingPunct="1">
              <a:spcBef>
                <a:spcPts val="0"/>
              </a:spcBef>
              <a:spcAft>
                <a:spcPts val="0"/>
              </a:spcAft>
              <a:buNone/>
            </a:pPr>
            <a:r>
              <a:rPr lang="en-US" sz="2800" dirty="0"/>
              <a:t>Hoover, David. 2004. Altered texts, altered worlds, altered styles. Language and Literature 13.2: 99-118.</a:t>
            </a:r>
          </a:p>
        </p:txBody>
      </p:sp>
    </p:spTree>
    <p:extLst>
      <p:ext uri="{BB962C8B-B14F-4D97-AF65-F5344CB8AC3E}">
        <p14:creationId xmlns:p14="http://schemas.microsoft.com/office/powerpoint/2010/main" val="2786159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78E7D-9A2E-A8CD-8C80-0A65A58F24A5}"/>
            </a:ext>
          </a:extLst>
        </p:cNvPr>
        <p:cNvGrpSpPr/>
        <p:nvPr/>
      </p:nvGrpSpPr>
      <p:grpSpPr>
        <a:xfrm>
          <a:off x="0" y="0"/>
          <a:ext cx="0" cy="0"/>
          <a:chOff x="0" y="0"/>
          <a:chExt cx="0" cy="0"/>
        </a:xfrm>
      </p:grpSpPr>
      <p:sp>
        <p:nvSpPr>
          <p:cNvPr id="2" name="Oval Callout 1">
            <a:extLst>
              <a:ext uri="{FF2B5EF4-FFF2-40B4-BE49-F238E27FC236}">
                <a16:creationId xmlns:a16="http://schemas.microsoft.com/office/drawing/2014/main" id="{9FDA61D2-DB51-6414-7F85-48BEBEA73A93}"/>
              </a:ext>
            </a:extLst>
          </p:cNvPr>
          <p:cNvSpPr/>
          <p:nvPr/>
        </p:nvSpPr>
        <p:spPr>
          <a:xfrm>
            <a:off x="6696684" y="4187602"/>
            <a:ext cx="3525423" cy="1613243"/>
          </a:xfrm>
          <a:prstGeom prst="wedgeEllipseCallout">
            <a:avLst>
              <a:gd name="adj1" fmla="val 56514"/>
              <a:gd name="adj2" fmla="val 5509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47182969-57B4-2468-C844-7B45B5D337EA}"/>
              </a:ext>
            </a:extLst>
          </p:cNvPr>
          <p:cNvSpPr txBox="1">
            <a:spLocks/>
          </p:cNvSpPr>
          <p:nvPr/>
        </p:nvSpPr>
        <p:spPr bwMode="auto">
          <a:xfrm>
            <a:off x="7271264" y="4581128"/>
            <a:ext cx="2376264" cy="8261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0" eaLnBrk="1" hangingPunct="1">
              <a:spcBef>
                <a:spcPts val="0"/>
              </a:spcBef>
              <a:spcAft>
                <a:spcPts val="0"/>
              </a:spcAft>
              <a:buNone/>
            </a:pPr>
            <a:r>
              <a:rPr lang="en-US" b="1" dirty="0">
                <a:solidFill>
                  <a:srgbClr val="0070C0"/>
                </a:solidFill>
              </a:rPr>
              <a:t>No</a:t>
            </a:r>
          </a:p>
        </p:txBody>
      </p:sp>
      <p:sp>
        <p:nvSpPr>
          <p:cNvPr id="4" name="Content Placeholder 2">
            <a:extLst>
              <a:ext uri="{FF2B5EF4-FFF2-40B4-BE49-F238E27FC236}">
                <a16:creationId xmlns:a16="http://schemas.microsoft.com/office/drawing/2014/main" id="{9DE92B7C-FC48-5076-6A4B-2D3DB0722661}"/>
              </a:ext>
            </a:extLst>
          </p:cNvPr>
          <p:cNvSpPr txBox="1">
            <a:spLocks/>
          </p:cNvSpPr>
          <p:nvPr/>
        </p:nvSpPr>
        <p:spPr bwMode="auto">
          <a:xfrm>
            <a:off x="1271464" y="2780928"/>
            <a:ext cx="4320480" cy="1978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0" eaLnBrk="1" hangingPunct="1">
              <a:spcBef>
                <a:spcPts val="0"/>
              </a:spcBef>
              <a:spcAft>
                <a:spcPts val="0"/>
              </a:spcAft>
              <a:buNone/>
            </a:pPr>
            <a:r>
              <a:rPr lang="en-US" b="1" dirty="0">
                <a:solidFill>
                  <a:srgbClr val="0070C0"/>
                </a:solidFill>
              </a:rPr>
              <a:t>Can you help me move the desks in the seminar room?</a:t>
            </a:r>
          </a:p>
        </p:txBody>
      </p:sp>
      <p:sp>
        <p:nvSpPr>
          <p:cNvPr id="7" name="Oval Callout 6">
            <a:extLst>
              <a:ext uri="{FF2B5EF4-FFF2-40B4-BE49-F238E27FC236}">
                <a16:creationId xmlns:a16="http://schemas.microsoft.com/office/drawing/2014/main" id="{050E5E6F-FF5B-FF4D-8084-CFA7CAA56F17}"/>
              </a:ext>
            </a:extLst>
          </p:cNvPr>
          <p:cNvSpPr/>
          <p:nvPr/>
        </p:nvSpPr>
        <p:spPr>
          <a:xfrm>
            <a:off x="643852" y="2305164"/>
            <a:ext cx="5283891" cy="2592288"/>
          </a:xfrm>
          <a:prstGeom prst="wedgeEllipseCallout">
            <a:avLst>
              <a:gd name="adj1" fmla="val -42949"/>
              <a:gd name="adj2" fmla="val 6052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BAE69F9E-B3E7-DC81-0A4F-C6C7077C0B54}"/>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Another example:</a:t>
            </a:r>
          </a:p>
        </p:txBody>
      </p:sp>
    </p:spTree>
    <p:extLst>
      <p:ext uri="{BB962C8B-B14F-4D97-AF65-F5344CB8AC3E}">
        <p14:creationId xmlns:p14="http://schemas.microsoft.com/office/powerpoint/2010/main" val="2202972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5A368-908D-9581-FB7D-008C013888B2}"/>
            </a:ext>
          </a:extLst>
        </p:cNvPr>
        <p:cNvGrpSpPr/>
        <p:nvPr/>
      </p:nvGrpSpPr>
      <p:grpSpPr>
        <a:xfrm>
          <a:off x="0" y="0"/>
          <a:ext cx="0" cy="0"/>
          <a:chOff x="0" y="0"/>
          <a:chExt cx="0" cy="0"/>
        </a:xfrm>
      </p:grpSpPr>
      <p:sp>
        <p:nvSpPr>
          <p:cNvPr id="2" name="Oval Callout 1">
            <a:extLst>
              <a:ext uri="{FF2B5EF4-FFF2-40B4-BE49-F238E27FC236}">
                <a16:creationId xmlns:a16="http://schemas.microsoft.com/office/drawing/2014/main" id="{0B4BAC7C-13DC-1766-EFC0-C08A7FD273F6}"/>
              </a:ext>
            </a:extLst>
          </p:cNvPr>
          <p:cNvSpPr/>
          <p:nvPr/>
        </p:nvSpPr>
        <p:spPr>
          <a:xfrm>
            <a:off x="6696684" y="4187602"/>
            <a:ext cx="3525423" cy="1613243"/>
          </a:xfrm>
          <a:prstGeom prst="wedgeEllipseCallout">
            <a:avLst>
              <a:gd name="adj1" fmla="val 56514"/>
              <a:gd name="adj2" fmla="val 5509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E869F771-44C5-4161-CC20-C106708E105C}"/>
              </a:ext>
            </a:extLst>
          </p:cNvPr>
          <p:cNvSpPr txBox="1">
            <a:spLocks/>
          </p:cNvSpPr>
          <p:nvPr/>
        </p:nvSpPr>
        <p:spPr bwMode="auto">
          <a:xfrm>
            <a:off x="7271264" y="4581128"/>
            <a:ext cx="2376264" cy="8261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0" eaLnBrk="1" hangingPunct="1">
              <a:spcBef>
                <a:spcPts val="0"/>
              </a:spcBef>
              <a:spcAft>
                <a:spcPts val="0"/>
              </a:spcAft>
              <a:buNone/>
            </a:pPr>
            <a:r>
              <a:rPr lang="en-US" b="1" dirty="0">
                <a:solidFill>
                  <a:srgbClr val="0070C0"/>
                </a:solidFill>
              </a:rPr>
              <a:t>No</a:t>
            </a:r>
          </a:p>
        </p:txBody>
      </p:sp>
      <p:sp>
        <p:nvSpPr>
          <p:cNvPr id="4" name="Content Placeholder 2">
            <a:extLst>
              <a:ext uri="{FF2B5EF4-FFF2-40B4-BE49-F238E27FC236}">
                <a16:creationId xmlns:a16="http://schemas.microsoft.com/office/drawing/2014/main" id="{9A0C302B-BE00-1C74-8B2A-DECA669E585A}"/>
              </a:ext>
            </a:extLst>
          </p:cNvPr>
          <p:cNvSpPr txBox="1">
            <a:spLocks/>
          </p:cNvSpPr>
          <p:nvPr/>
        </p:nvSpPr>
        <p:spPr bwMode="auto">
          <a:xfrm>
            <a:off x="1271464" y="2780928"/>
            <a:ext cx="4320480" cy="1978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0" eaLnBrk="1" hangingPunct="1">
              <a:spcBef>
                <a:spcPts val="0"/>
              </a:spcBef>
              <a:spcAft>
                <a:spcPts val="0"/>
              </a:spcAft>
              <a:buNone/>
            </a:pPr>
            <a:r>
              <a:rPr lang="en-US" b="1" dirty="0">
                <a:solidFill>
                  <a:srgbClr val="0070C0"/>
                </a:solidFill>
              </a:rPr>
              <a:t>Can you help me move the desks in the seminar room?</a:t>
            </a:r>
          </a:p>
        </p:txBody>
      </p:sp>
      <p:sp>
        <p:nvSpPr>
          <p:cNvPr id="7" name="Oval Callout 6">
            <a:extLst>
              <a:ext uri="{FF2B5EF4-FFF2-40B4-BE49-F238E27FC236}">
                <a16:creationId xmlns:a16="http://schemas.microsoft.com/office/drawing/2014/main" id="{1349ABAD-2E7A-EBC6-8A86-0402D4E62662}"/>
              </a:ext>
            </a:extLst>
          </p:cNvPr>
          <p:cNvSpPr/>
          <p:nvPr/>
        </p:nvSpPr>
        <p:spPr>
          <a:xfrm>
            <a:off x="643852" y="2305164"/>
            <a:ext cx="5283891" cy="2592288"/>
          </a:xfrm>
          <a:prstGeom prst="wedgeEllipseCallout">
            <a:avLst>
              <a:gd name="adj1" fmla="val -42949"/>
              <a:gd name="adj2" fmla="val 6052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32E3FB68-3FF4-2586-BC6B-8E5188A9CABE}"/>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How might you change either of these?</a:t>
            </a:r>
          </a:p>
        </p:txBody>
      </p:sp>
    </p:spTree>
    <p:extLst>
      <p:ext uri="{BB962C8B-B14F-4D97-AF65-F5344CB8AC3E}">
        <p14:creationId xmlns:p14="http://schemas.microsoft.com/office/powerpoint/2010/main" val="148776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FF61E-0BD0-5B4F-367F-1036FC153697}"/>
            </a:ext>
          </a:extLst>
        </p:cNvPr>
        <p:cNvGrpSpPr/>
        <p:nvPr/>
      </p:nvGrpSpPr>
      <p:grpSpPr>
        <a:xfrm>
          <a:off x="0" y="0"/>
          <a:ext cx="0" cy="0"/>
          <a:chOff x="0" y="0"/>
          <a:chExt cx="0" cy="0"/>
        </a:xfrm>
      </p:grpSpPr>
      <p:sp>
        <p:nvSpPr>
          <p:cNvPr id="2" name="Oval Callout 1">
            <a:extLst>
              <a:ext uri="{FF2B5EF4-FFF2-40B4-BE49-F238E27FC236}">
                <a16:creationId xmlns:a16="http://schemas.microsoft.com/office/drawing/2014/main" id="{74422AB4-5C91-FCB3-45E7-B37FA8AACE1F}"/>
              </a:ext>
            </a:extLst>
          </p:cNvPr>
          <p:cNvSpPr/>
          <p:nvPr/>
        </p:nvSpPr>
        <p:spPr>
          <a:xfrm>
            <a:off x="6696684" y="4187602"/>
            <a:ext cx="3525423" cy="1613243"/>
          </a:xfrm>
          <a:prstGeom prst="wedgeEllipseCallout">
            <a:avLst>
              <a:gd name="adj1" fmla="val 56514"/>
              <a:gd name="adj2" fmla="val 5509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239EBCD0-2252-DCCD-049F-5F45224132DF}"/>
              </a:ext>
            </a:extLst>
          </p:cNvPr>
          <p:cNvSpPr txBox="1">
            <a:spLocks/>
          </p:cNvSpPr>
          <p:nvPr/>
        </p:nvSpPr>
        <p:spPr bwMode="auto">
          <a:xfrm>
            <a:off x="7271264" y="4581128"/>
            <a:ext cx="2376264" cy="8261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0" eaLnBrk="1" hangingPunct="1">
              <a:spcBef>
                <a:spcPts val="0"/>
              </a:spcBef>
              <a:spcAft>
                <a:spcPts val="0"/>
              </a:spcAft>
              <a:buNone/>
            </a:pPr>
            <a:r>
              <a:rPr lang="en-US" b="1" dirty="0">
                <a:solidFill>
                  <a:srgbClr val="0070C0"/>
                </a:solidFill>
              </a:rPr>
              <a:t>No</a:t>
            </a:r>
          </a:p>
        </p:txBody>
      </p:sp>
      <p:sp>
        <p:nvSpPr>
          <p:cNvPr id="4" name="Content Placeholder 2">
            <a:extLst>
              <a:ext uri="{FF2B5EF4-FFF2-40B4-BE49-F238E27FC236}">
                <a16:creationId xmlns:a16="http://schemas.microsoft.com/office/drawing/2014/main" id="{70E13145-DED8-A982-D9DD-F41557707D02}"/>
              </a:ext>
            </a:extLst>
          </p:cNvPr>
          <p:cNvSpPr txBox="1">
            <a:spLocks/>
          </p:cNvSpPr>
          <p:nvPr/>
        </p:nvSpPr>
        <p:spPr bwMode="auto">
          <a:xfrm>
            <a:off x="1271464" y="2780928"/>
            <a:ext cx="4320480" cy="1978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indent="0" eaLnBrk="1" hangingPunct="1">
              <a:spcBef>
                <a:spcPts val="0"/>
              </a:spcBef>
              <a:spcAft>
                <a:spcPts val="0"/>
              </a:spcAft>
              <a:buNone/>
            </a:pPr>
            <a:r>
              <a:rPr lang="en-US" b="1" dirty="0">
                <a:solidFill>
                  <a:srgbClr val="0070C0"/>
                </a:solidFill>
              </a:rPr>
              <a:t>Can you help me move the desks in the seminar room?</a:t>
            </a:r>
          </a:p>
        </p:txBody>
      </p:sp>
      <p:sp>
        <p:nvSpPr>
          <p:cNvPr id="7" name="Oval Callout 6">
            <a:extLst>
              <a:ext uri="{FF2B5EF4-FFF2-40B4-BE49-F238E27FC236}">
                <a16:creationId xmlns:a16="http://schemas.microsoft.com/office/drawing/2014/main" id="{5ECE1A53-EA7C-23D4-714B-6124F57E74FF}"/>
              </a:ext>
            </a:extLst>
          </p:cNvPr>
          <p:cNvSpPr/>
          <p:nvPr/>
        </p:nvSpPr>
        <p:spPr>
          <a:xfrm>
            <a:off x="643852" y="2305164"/>
            <a:ext cx="5283891" cy="2592288"/>
          </a:xfrm>
          <a:prstGeom prst="wedgeEllipseCallout">
            <a:avLst>
              <a:gd name="adj1" fmla="val -42949"/>
              <a:gd name="adj2" fmla="val 6052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2BEDB641-35BF-742E-9E07-CC1012B37398}"/>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What are the effects of the changes you made?</a:t>
            </a:r>
          </a:p>
        </p:txBody>
      </p:sp>
    </p:spTree>
    <p:extLst>
      <p:ext uri="{BB962C8B-B14F-4D97-AF65-F5344CB8AC3E}">
        <p14:creationId xmlns:p14="http://schemas.microsoft.com/office/powerpoint/2010/main" val="3070284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AF381-C696-04D6-1D67-0F60EA010472}"/>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2504F63-10A0-C10F-DC3E-0793E07AADBA}"/>
              </a:ext>
            </a:extLst>
          </p:cNvPr>
          <p:cNvSpPr txBox="1">
            <a:spLocks/>
          </p:cNvSpPr>
          <p:nvPr/>
        </p:nvSpPr>
        <p:spPr bwMode="auto">
          <a:xfrm>
            <a:off x="0" y="476672"/>
            <a:ext cx="12191999"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What skills do you think you demonstrated in talking about these examples?</a:t>
            </a:r>
          </a:p>
        </p:txBody>
      </p:sp>
    </p:spTree>
    <p:extLst>
      <p:ext uri="{BB962C8B-B14F-4D97-AF65-F5344CB8AC3E}">
        <p14:creationId xmlns:p14="http://schemas.microsoft.com/office/powerpoint/2010/main" val="2150473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E496E-1088-3987-E6B7-35052D98EB85}"/>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5736BBC-979D-38C6-8F28-234284F7877D}"/>
              </a:ext>
            </a:extLst>
          </p:cNvPr>
          <p:cNvSpPr txBox="1">
            <a:spLocks/>
          </p:cNvSpPr>
          <p:nvPr/>
        </p:nvSpPr>
        <p:spPr bwMode="auto">
          <a:xfrm>
            <a:off x="1" y="476672"/>
            <a:ext cx="10704512"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What other skills do you think you might develop in studying English?</a:t>
            </a:r>
          </a:p>
        </p:txBody>
      </p:sp>
    </p:spTree>
    <p:extLst>
      <p:ext uri="{BB962C8B-B14F-4D97-AF65-F5344CB8AC3E}">
        <p14:creationId xmlns:p14="http://schemas.microsoft.com/office/powerpoint/2010/main" val="1917980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72090-61B9-CA59-5CD8-90863D4B95CE}"/>
            </a:ext>
          </a:extLst>
        </p:cNvPr>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97BF40BE-EE98-68CE-A9B6-A946456BD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360" y="260647"/>
            <a:ext cx="9001000" cy="6000667"/>
          </a:xfrm>
          <a:prstGeom prst="rect">
            <a:avLst/>
          </a:prstGeom>
        </p:spPr>
      </p:pic>
    </p:spTree>
    <p:extLst>
      <p:ext uri="{BB962C8B-B14F-4D97-AF65-F5344CB8AC3E}">
        <p14:creationId xmlns:p14="http://schemas.microsoft.com/office/powerpoint/2010/main" val="1721937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B1F28-AB2D-659A-BD4A-B3E846ECDA84}"/>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E23D204-3EB8-5B72-DD00-CBC3E533D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096" y="0"/>
            <a:ext cx="6528048" cy="1233076"/>
          </a:xfrm>
          <a:prstGeom prst="rect">
            <a:avLst/>
          </a:prstGeom>
        </p:spPr>
      </p:pic>
      <p:pic>
        <p:nvPicPr>
          <p:cNvPr id="6" name="Picture 5" descr="A diagram of a network&#10;&#10;AI-generated content may be incorrect.">
            <a:extLst>
              <a:ext uri="{FF2B5EF4-FFF2-40B4-BE49-F238E27FC236}">
                <a16:creationId xmlns:a16="http://schemas.microsoft.com/office/drawing/2014/main" id="{A1D71C48-983B-6844-6BE6-1D0AD97BD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096" y="1233076"/>
            <a:ext cx="6528048" cy="4352032"/>
          </a:xfrm>
          <a:prstGeom prst="rect">
            <a:avLst/>
          </a:prstGeom>
        </p:spPr>
      </p:pic>
      <p:pic>
        <p:nvPicPr>
          <p:cNvPr id="8" name="Picture 7">
            <a:extLst>
              <a:ext uri="{FF2B5EF4-FFF2-40B4-BE49-F238E27FC236}">
                <a16:creationId xmlns:a16="http://schemas.microsoft.com/office/drawing/2014/main" id="{9D9F8FEF-EA72-D2C3-45A9-4D66CBA00A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119" y="5585108"/>
            <a:ext cx="6528048" cy="456963"/>
          </a:xfrm>
          <a:prstGeom prst="rect">
            <a:avLst/>
          </a:prstGeom>
        </p:spPr>
      </p:pic>
      <p:sp>
        <p:nvSpPr>
          <p:cNvPr id="9" name="Content Placeholder 2">
            <a:extLst>
              <a:ext uri="{FF2B5EF4-FFF2-40B4-BE49-F238E27FC236}">
                <a16:creationId xmlns:a16="http://schemas.microsoft.com/office/drawing/2014/main" id="{467F31F2-853B-9643-D9A4-C56353059330}"/>
              </a:ext>
            </a:extLst>
          </p:cNvPr>
          <p:cNvSpPr txBox="1">
            <a:spLocks/>
          </p:cNvSpPr>
          <p:nvPr/>
        </p:nvSpPr>
        <p:spPr bwMode="auto">
          <a:xfrm>
            <a:off x="7752184" y="476672"/>
            <a:ext cx="3960440" cy="26279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indent="0" eaLnBrk="1" hangingPunct="1">
              <a:spcBef>
                <a:spcPts val="0"/>
              </a:spcBef>
              <a:spcAft>
                <a:spcPts val="0"/>
              </a:spcAft>
              <a:buNone/>
            </a:pPr>
            <a:r>
              <a:rPr lang="en-US" sz="2800" dirty="0">
                <a:hlinkClick r:id="rId6"/>
              </a:rPr>
              <a:t>https://universityenglish.ac.uk/english-creates-futures/</a:t>
            </a:r>
            <a:r>
              <a:rPr lang="en-US" sz="2800" dirty="0"/>
              <a:t> </a:t>
            </a:r>
          </a:p>
        </p:txBody>
      </p:sp>
    </p:spTree>
    <p:extLst>
      <p:ext uri="{BB962C8B-B14F-4D97-AF65-F5344CB8AC3E}">
        <p14:creationId xmlns:p14="http://schemas.microsoft.com/office/powerpoint/2010/main" val="606240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80CD2-EB42-9263-D48E-B16C60984176}"/>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3A75084-5E02-9049-40F2-A0634E183806}"/>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Some of my thoughts</a:t>
            </a:r>
          </a:p>
        </p:txBody>
      </p:sp>
      <p:sp>
        <p:nvSpPr>
          <p:cNvPr id="3" name="Content Placeholder 2">
            <a:extLst>
              <a:ext uri="{FF2B5EF4-FFF2-40B4-BE49-F238E27FC236}">
                <a16:creationId xmlns:a16="http://schemas.microsoft.com/office/drawing/2014/main" id="{93F5527A-4023-40F5-6770-0F1F193C79B3}"/>
              </a:ext>
            </a:extLst>
          </p:cNvPr>
          <p:cNvSpPr txBox="1">
            <a:spLocks/>
          </p:cNvSpPr>
          <p:nvPr/>
        </p:nvSpPr>
        <p:spPr bwMode="auto">
          <a:xfrm>
            <a:off x="983431" y="1772816"/>
            <a:ext cx="4536505"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Courier New" panose="02070309020205020404" pitchFamily="49" charset="0"/>
              <a:buChar char="o"/>
            </a:pPr>
            <a:r>
              <a:rPr lang="en-GB" sz="2800" dirty="0"/>
              <a:t>understanding language</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communication</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contexts</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arguments</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complex situations</a:t>
            </a:r>
          </a:p>
        </p:txBody>
      </p:sp>
      <p:sp>
        <p:nvSpPr>
          <p:cNvPr id="4" name="Content Placeholder 2">
            <a:extLst>
              <a:ext uri="{FF2B5EF4-FFF2-40B4-BE49-F238E27FC236}">
                <a16:creationId xmlns:a16="http://schemas.microsoft.com/office/drawing/2014/main" id="{42D9B35C-AF16-6D83-EBEB-7E1250B7B955}"/>
              </a:ext>
            </a:extLst>
          </p:cNvPr>
          <p:cNvSpPr txBox="1">
            <a:spLocks/>
          </p:cNvSpPr>
          <p:nvPr/>
        </p:nvSpPr>
        <p:spPr bwMode="auto">
          <a:xfrm>
            <a:off x="6095999" y="1772816"/>
            <a:ext cx="4536505"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Courier New" panose="02070309020205020404" pitchFamily="49" charset="0"/>
              <a:buChar char="o"/>
            </a:pPr>
            <a:r>
              <a:rPr lang="en-GB" sz="2800" dirty="0"/>
              <a:t>complex data</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developing projects</a:t>
            </a:r>
          </a:p>
          <a:p>
            <a:pPr marL="0" indent="0">
              <a:buNone/>
            </a:pPr>
            <a:endParaRPr lang="en-GB" sz="2800" dirty="0"/>
          </a:p>
          <a:p>
            <a:pPr>
              <a:buFont typeface="Courier New" panose="02070309020205020404" pitchFamily="49" charset="0"/>
              <a:buChar char="o"/>
            </a:pPr>
            <a:r>
              <a:rPr lang="en-GB" sz="2800" dirty="0"/>
              <a:t>planning</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group work</a:t>
            </a:r>
          </a:p>
          <a:p>
            <a:pPr marL="0" indent="0">
              <a:buNone/>
            </a:pPr>
            <a:endParaRPr lang="en-GB" sz="2800" dirty="0"/>
          </a:p>
          <a:p>
            <a:pPr>
              <a:buFont typeface="Courier New" panose="02070309020205020404" pitchFamily="49" charset="0"/>
              <a:buChar char="o"/>
            </a:pPr>
            <a:r>
              <a:rPr lang="en-GB" sz="2800" dirty="0"/>
              <a:t>independent work</a:t>
            </a:r>
          </a:p>
        </p:txBody>
      </p:sp>
    </p:spTree>
    <p:extLst>
      <p:ext uri="{BB962C8B-B14F-4D97-AF65-F5344CB8AC3E}">
        <p14:creationId xmlns:p14="http://schemas.microsoft.com/office/powerpoint/2010/main" val="1982249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1A4E8-A949-CD84-4355-28C908C0422D}"/>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1EC25CE-1DCA-CACD-A44E-4C5EF20FC063}"/>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Some of my thoughts</a:t>
            </a:r>
          </a:p>
        </p:txBody>
      </p:sp>
      <p:sp>
        <p:nvSpPr>
          <p:cNvPr id="3" name="Content Placeholder 2">
            <a:extLst>
              <a:ext uri="{FF2B5EF4-FFF2-40B4-BE49-F238E27FC236}">
                <a16:creationId xmlns:a16="http://schemas.microsoft.com/office/drawing/2014/main" id="{07B3A730-872E-ACF5-99A9-437E20385029}"/>
              </a:ext>
            </a:extLst>
          </p:cNvPr>
          <p:cNvSpPr txBox="1">
            <a:spLocks/>
          </p:cNvSpPr>
          <p:nvPr/>
        </p:nvSpPr>
        <p:spPr bwMode="auto">
          <a:xfrm>
            <a:off x="983431" y="1772816"/>
            <a:ext cx="4536505"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Courier New" panose="02070309020205020404" pitchFamily="49" charset="0"/>
              <a:buChar char="o"/>
            </a:pPr>
            <a:r>
              <a:rPr lang="en-GB" sz="2800" dirty="0"/>
              <a:t>understanding situations</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analysing</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reflecting</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thinking ahead</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being proactive</a:t>
            </a:r>
          </a:p>
        </p:txBody>
      </p:sp>
      <p:sp>
        <p:nvSpPr>
          <p:cNvPr id="4" name="Content Placeholder 2">
            <a:extLst>
              <a:ext uri="{FF2B5EF4-FFF2-40B4-BE49-F238E27FC236}">
                <a16:creationId xmlns:a16="http://schemas.microsoft.com/office/drawing/2014/main" id="{6A7FCB03-9FFD-9398-D9D3-05A98197092A}"/>
              </a:ext>
            </a:extLst>
          </p:cNvPr>
          <p:cNvSpPr txBox="1">
            <a:spLocks/>
          </p:cNvSpPr>
          <p:nvPr/>
        </p:nvSpPr>
        <p:spPr bwMode="auto">
          <a:xfrm>
            <a:off x="6095999" y="1772816"/>
            <a:ext cx="4536505"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Courier New" panose="02070309020205020404" pitchFamily="49" charset="0"/>
              <a:buChar char="o"/>
            </a:pPr>
            <a:r>
              <a:rPr lang="en-GB" sz="2800" dirty="0"/>
              <a:t>creativity</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critical thinking</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developing and testing theories</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mindreading</a:t>
            </a:r>
          </a:p>
          <a:p>
            <a:pPr>
              <a:buFont typeface="Courier New" panose="02070309020205020404" pitchFamily="49" charset="0"/>
              <a:buChar char="o"/>
            </a:pPr>
            <a:endParaRPr lang="en-GB" sz="2800" dirty="0"/>
          </a:p>
          <a:p>
            <a:pPr>
              <a:buFont typeface="Courier New" panose="02070309020205020404" pitchFamily="49" charset="0"/>
              <a:buChar char="o"/>
            </a:pPr>
            <a:endParaRPr lang="en-GB" sz="2800" dirty="0"/>
          </a:p>
        </p:txBody>
      </p:sp>
    </p:spTree>
    <p:extLst>
      <p:ext uri="{BB962C8B-B14F-4D97-AF65-F5344CB8AC3E}">
        <p14:creationId xmlns:p14="http://schemas.microsoft.com/office/powerpoint/2010/main" val="2833663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4A0E8-5DE4-5DD4-A68E-29A379E9C4B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DF97B0E-2072-7C08-F5E3-395240B3669A}"/>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An example</a:t>
            </a:r>
          </a:p>
        </p:txBody>
      </p:sp>
      <p:sp>
        <p:nvSpPr>
          <p:cNvPr id="5" name="Content Placeholder 2">
            <a:extLst>
              <a:ext uri="{FF2B5EF4-FFF2-40B4-BE49-F238E27FC236}">
                <a16:creationId xmlns:a16="http://schemas.microsoft.com/office/drawing/2014/main" id="{0ACDCC5C-8F57-0178-083E-144D2F5D7117}"/>
              </a:ext>
            </a:extLst>
          </p:cNvPr>
          <p:cNvSpPr txBox="1">
            <a:spLocks/>
          </p:cNvSpPr>
          <p:nvPr/>
        </p:nvSpPr>
        <p:spPr bwMode="auto">
          <a:xfrm>
            <a:off x="983431" y="1772816"/>
            <a:ext cx="9649073"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800" dirty="0"/>
              <a:t>You’re about to be interviewed for a job</a:t>
            </a:r>
          </a:p>
          <a:p>
            <a:pPr>
              <a:buFont typeface="Courier New" panose="02070309020205020404" pitchFamily="49" charset="0"/>
              <a:buChar char="o"/>
            </a:pPr>
            <a:endParaRPr lang="en-GB" sz="2800" dirty="0"/>
          </a:p>
          <a:p>
            <a:pPr marL="1433513" indent="-711200">
              <a:buFont typeface="Courier New" panose="02070309020205020404" pitchFamily="49" charset="0"/>
              <a:buChar char="o"/>
            </a:pPr>
            <a:r>
              <a:rPr lang="en-GB" sz="2800" dirty="0"/>
              <a:t>What do you do to prepare?</a:t>
            </a:r>
          </a:p>
          <a:p>
            <a:pPr marL="1433513" indent="-711200">
              <a:buFont typeface="Courier New" panose="02070309020205020404" pitchFamily="49" charset="0"/>
              <a:buChar char="o"/>
            </a:pPr>
            <a:endParaRPr lang="en-GB" sz="2800" dirty="0"/>
          </a:p>
          <a:p>
            <a:pPr marL="1433513" indent="-711200">
              <a:buFont typeface="Courier New" panose="02070309020205020404" pitchFamily="49" charset="0"/>
              <a:buChar char="o"/>
            </a:pPr>
            <a:r>
              <a:rPr lang="en-GB" sz="2800" dirty="0"/>
              <a:t>What do you aim to do during the interview?</a:t>
            </a:r>
          </a:p>
          <a:p>
            <a:pPr marL="1433513" indent="-711200">
              <a:buFont typeface="Courier New" panose="02070309020205020404" pitchFamily="49" charset="0"/>
              <a:buChar char="o"/>
            </a:pPr>
            <a:endParaRPr lang="en-GB" sz="2800" dirty="0"/>
          </a:p>
          <a:p>
            <a:pPr marL="1433513" indent="-711200">
              <a:buFont typeface="Courier New" panose="02070309020205020404" pitchFamily="49" charset="0"/>
              <a:buChar char="o"/>
            </a:pPr>
            <a:r>
              <a:rPr lang="en-GB" sz="2800" dirty="0"/>
              <a:t>How does any of this relate to what you’ve done when studying English?</a:t>
            </a:r>
          </a:p>
        </p:txBody>
      </p:sp>
    </p:spTree>
    <p:extLst>
      <p:ext uri="{BB962C8B-B14F-4D97-AF65-F5344CB8AC3E}">
        <p14:creationId xmlns:p14="http://schemas.microsoft.com/office/powerpoint/2010/main" val="1225768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30E9-7D3A-A231-B6BB-1DF86689E196}"/>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9592EFA-1866-F067-29F2-54B2551D5D10}"/>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The interview</a:t>
            </a:r>
          </a:p>
        </p:txBody>
      </p:sp>
      <p:sp>
        <p:nvSpPr>
          <p:cNvPr id="5" name="Content Placeholder 2">
            <a:extLst>
              <a:ext uri="{FF2B5EF4-FFF2-40B4-BE49-F238E27FC236}">
                <a16:creationId xmlns:a16="http://schemas.microsoft.com/office/drawing/2014/main" id="{14803B02-A597-476A-891A-ED20A1A6CB00}"/>
              </a:ext>
            </a:extLst>
          </p:cNvPr>
          <p:cNvSpPr txBox="1">
            <a:spLocks/>
          </p:cNvSpPr>
          <p:nvPr/>
        </p:nvSpPr>
        <p:spPr bwMode="auto">
          <a:xfrm>
            <a:off x="983431" y="1772816"/>
            <a:ext cx="9649073"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433513" indent="-711200">
              <a:buFont typeface="Courier New" panose="02070309020205020404" pitchFamily="49" charset="0"/>
              <a:buChar char="o"/>
            </a:pPr>
            <a:r>
              <a:rPr lang="en-GB" sz="2800" dirty="0"/>
              <a:t>What will the first question be?</a:t>
            </a:r>
          </a:p>
          <a:p>
            <a:pPr marL="1433513" indent="-711200">
              <a:buFont typeface="Courier New" panose="02070309020205020404" pitchFamily="49" charset="0"/>
              <a:buChar char="o"/>
            </a:pPr>
            <a:endParaRPr lang="en-GB" sz="2800" dirty="0"/>
          </a:p>
          <a:p>
            <a:pPr marL="1433513" indent="-711200">
              <a:buFont typeface="Courier New" panose="02070309020205020404" pitchFamily="49" charset="0"/>
              <a:buChar char="o"/>
            </a:pPr>
            <a:r>
              <a:rPr lang="en-GB" sz="2800" dirty="0"/>
              <a:t>What else will they ask?</a:t>
            </a:r>
          </a:p>
          <a:p>
            <a:pPr marL="1433513" indent="-628650">
              <a:buFont typeface="Courier New" panose="02070309020205020404" pitchFamily="49" charset="0"/>
              <a:buChar char="o"/>
            </a:pPr>
            <a:endParaRPr lang="en-GB" sz="2800" dirty="0"/>
          </a:p>
          <a:p>
            <a:pPr marL="1433513" indent="-711200">
              <a:buFont typeface="Courier New" panose="02070309020205020404" pitchFamily="49" charset="0"/>
              <a:buChar char="o"/>
            </a:pPr>
            <a:r>
              <a:rPr lang="en-GB" sz="2800" dirty="0"/>
              <a:t>How will you walk into the room?</a:t>
            </a:r>
          </a:p>
          <a:p>
            <a:pPr marL="1433513" indent="-711200">
              <a:buFont typeface="Courier New" panose="02070309020205020404" pitchFamily="49" charset="0"/>
              <a:buChar char="o"/>
            </a:pPr>
            <a:endParaRPr lang="en-GB" sz="2800" dirty="0"/>
          </a:p>
          <a:p>
            <a:pPr marL="1433513" indent="-711200">
              <a:buFont typeface="Courier New" panose="02070309020205020404" pitchFamily="49" charset="0"/>
              <a:buChar char="o"/>
            </a:pPr>
            <a:r>
              <a:rPr lang="en-GB" sz="2800" dirty="0"/>
              <a:t>How long do you speak for?</a:t>
            </a:r>
          </a:p>
          <a:p>
            <a:pPr marL="722313" indent="0">
              <a:buNone/>
            </a:pPr>
            <a:endParaRPr lang="en-GB" sz="2800" dirty="0"/>
          </a:p>
        </p:txBody>
      </p:sp>
    </p:spTree>
    <p:extLst>
      <p:ext uri="{BB962C8B-B14F-4D97-AF65-F5344CB8AC3E}">
        <p14:creationId xmlns:p14="http://schemas.microsoft.com/office/powerpoint/2010/main" val="3155968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B8454-AEF5-5925-725F-DBC939BE7F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B0F4E62-92C4-5709-F0E9-717171E84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359" y="332656"/>
            <a:ext cx="9652275" cy="4680520"/>
          </a:xfrm>
          <a:prstGeom prst="rect">
            <a:avLst/>
          </a:prstGeom>
        </p:spPr>
      </p:pic>
      <p:sp>
        <p:nvSpPr>
          <p:cNvPr id="6" name="Content Placeholder 2">
            <a:extLst>
              <a:ext uri="{FF2B5EF4-FFF2-40B4-BE49-F238E27FC236}">
                <a16:creationId xmlns:a16="http://schemas.microsoft.com/office/drawing/2014/main" id="{254D0F5E-1A12-47C4-6344-2FF4F066A604}"/>
              </a:ext>
            </a:extLst>
          </p:cNvPr>
          <p:cNvSpPr txBox="1">
            <a:spLocks/>
          </p:cNvSpPr>
          <p:nvPr/>
        </p:nvSpPr>
        <p:spPr bwMode="auto">
          <a:xfrm>
            <a:off x="551384" y="5589240"/>
            <a:ext cx="9577064" cy="5939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indent="0" eaLnBrk="1" hangingPunct="1">
              <a:spcBef>
                <a:spcPts val="0"/>
              </a:spcBef>
              <a:spcAft>
                <a:spcPts val="0"/>
              </a:spcAft>
              <a:buNone/>
            </a:pPr>
            <a:r>
              <a:rPr lang="en-US" sz="2800" dirty="0">
                <a:hlinkClick r:id="rId4"/>
              </a:rPr>
              <a:t>https://universityenglish.ac.uk/englishcreates/</a:t>
            </a:r>
            <a:r>
              <a:rPr lang="en-US" sz="2800" dirty="0"/>
              <a:t> </a:t>
            </a:r>
          </a:p>
        </p:txBody>
      </p:sp>
    </p:spTree>
    <p:extLst>
      <p:ext uri="{BB962C8B-B14F-4D97-AF65-F5344CB8AC3E}">
        <p14:creationId xmlns:p14="http://schemas.microsoft.com/office/powerpoint/2010/main" val="2203267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1B6B6-6CD6-7E38-ACCB-B5EDC05F52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CA1E38-2132-0483-75A9-3182DB8EC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36" y="188640"/>
            <a:ext cx="10606309" cy="5418620"/>
          </a:xfrm>
          <a:prstGeom prst="rect">
            <a:avLst/>
          </a:prstGeom>
        </p:spPr>
      </p:pic>
    </p:spTree>
    <p:extLst>
      <p:ext uri="{BB962C8B-B14F-4D97-AF65-F5344CB8AC3E}">
        <p14:creationId xmlns:p14="http://schemas.microsoft.com/office/powerpoint/2010/main" val="2389102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F1533-19BD-16C6-A944-54B5B5DC79C7}"/>
            </a:ext>
          </a:extLst>
        </p:cNvPr>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CC9ABD64-EAA8-6356-3EBE-67ACB10DC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49" y="139700"/>
            <a:ext cx="9057551" cy="5161508"/>
          </a:xfrm>
          <a:prstGeom prst="rect">
            <a:avLst/>
          </a:prstGeom>
        </p:spPr>
      </p:pic>
    </p:spTree>
    <p:extLst>
      <p:ext uri="{BB962C8B-B14F-4D97-AF65-F5344CB8AC3E}">
        <p14:creationId xmlns:p14="http://schemas.microsoft.com/office/powerpoint/2010/main" val="2584102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E92B3-0223-0A9A-96AF-C96375EB0F4F}"/>
            </a:ext>
          </a:extLst>
        </p:cNvPr>
        <p:cNvGrpSpPr/>
        <p:nvPr/>
      </p:nvGrpSpPr>
      <p:grpSpPr>
        <a:xfrm>
          <a:off x="0" y="0"/>
          <a:ext cx="0" cy="0"/>
          <a:chOff x="0" y="0"/>
          <a:chExt cx="0" cy="0"/>
        </a:xfrm>
      </p:grpSpPr>
      <p:pic>
        <p:nvPicPr>
          <p:cNvPr id="4" name="Picture 3" descr="A grey and white website&#10;&#10;AI-generated content may be incorrect.">
            <a:extLst>
              <a:ext uri="{FF2B5EF4-FFF2-40B4-BE49-F238E27FC236}">
                <a16:creationId xmlns:a16="http://schemas.microsoft.com/office/drawing/2014/main" id="{AEB094D6-AAD1-0A56-F2C2-EECACED46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36" y="0"/>
            <a:ext cx="6480720" cy="2780579"/>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69355584-F822-1F85-8687-9E33C79A25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467" y="2897189"/>
            <a:ext cx="7772400" cy="3126906"/>
          </a:xfrm>
          <a:prstGeom prst="rect">
            <a:avLst/>
          </a:prstGeom>
        </p:spPr>
      </p:pic>
      <p:sp>
        <p:nvSpPr>
          <p:cNvPr id="7" name="Content Placeholder 2">
            <a:extLst>
              <a:ext uri="{FF2B5EF4-FFF2-40B4-BE49-F238E27FC236}">
                <a16:creationId xmlns:a16="http://schemas.microsoft.com/office/drawing/2014/main" id="{B698A7A6-517A-E977-AFEE-1D1C9C24DFD8}"/>
              </a:ext>
            </a:extLst>
          </p:cNvPr>
          <p:cNvSpPr txBox="1">
            <a:spLocks/>
          </p:cNvSpPr>
          <p:nvPr/>
        </p:nvSpPr>
        <p:spPr bwMode="auto">
          <a:xfrm>
            <a:off x="125802" y="6164732"/>
            <a:ext cx="10866741" cy="5939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indent="0" eaLnBrk="1" hangingPunct="1">
              <a:spcBef>
                <a:spcPts val="0"/>
              </a:spcBef>
              <a:spcAft>
                <a:spcPts val="0"/>
              </a:spcAft>
              <a:buNone/>
            </a:pPr>
            <a:r>
              <a:rPr lang="en-US" sz="2800" dirty="0">
                <a:hlinkClick r:id="rId5"/>
              </a:rPr>
              <a:t>https://englishassociation.ac.uk/action-on-employability-in-english/</a:t>
            </a:r>
            <a:r>
              <a:rPr lang="en-US" sz="2800" dirty="0"/>
              <a:t> </a:t>
            </a:r>
          </a:p>
        </p:txBody>
      </p:sp>
    </p:spTree>
    <p:extLst>
      <p:ext uri="{BB962C8B-B14F-4D97-AF65-F5344CB8AC3E}">
        <p14:creationId xmlns:p14="http://schemas.microsoft.com/office/powerpoint/2010/main" val="1676248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48E2A-4F0C-6369-067A-F0CD7FEE85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C155028-63CD-63E2-0EE4-A36CE0CFE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698" y="0"/>
            <a:ext cx="7772400" cy="5592838"/>
          </a:xfrm>
          <a:prstGeom prst="rect">
            <a:avLst/>
          </a:prstGeom>
        </p:spPr>
      </p:pic>
    </p:spTree>
    <p:extLst>
      <p:ext uri="{BB962C8B-B14F-4D97-AF65-F5344CB8AC3E}">
        <p14:creationId xmlns:p14="http://schemas.microsoft.com/office/powerpoint/2010/main" val="3515948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0FC99-4AAB-A81B-3FE9-CD0A375DA0F5}"/>
            </a:ext>
          </a:extLst>
        </p:cNvPr>
        <p:cNvGrpSpPr/>
        <p:nvPr/>
      </p:nvGrpSpPr>
      <p:grpSpPr>
        <a:xfrm>
          <a:off x="0" y="0"/>
          <a:ext cx="0" cy="0"/>
          <a:chOff x="0" y="0"/>
          <a:chExt cx="0" cy="0"/>
        </a:xfrm>
      </p:grpSpPr>
      <p:pic>
        <p:nvPicPr>
          <p:cNvPr id="3" name="Picture 2" descr="A list of jobs&#10;&#10;AI-generated content may be incorrect.">
            <a:extLst>
              <a:ext uri="{FF2B5EF4-FFF2-40B4-BE49-F238E27FC236}">
                <a16:creationId xmlns:a16="http://schemas.microsoft.com/office/drawing/2014/main" id="{1CF0C6D4-FBF9-56C1-AEC4-840A36334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0650" y="44450"/>
            <a:ext cx="7772400" cy="5590673"/>
          </a:xfrm>
          <a:prstGeom prst="rect">
            <a:avLst/>
          </a:prstGeom>
        </p:spPr>
      </p:pic>
    </p:spTree>
    <p:extLst>
      <p:ext uri="{BB962C8B-B14F-4D97-AF65-F5344CB8AC3E}">
        <p14:creationId xmlns:p14="http://schemas.microsoft.com/office/powerpoint/2010/main" val="3559422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A04F2-BAE4-C84B-1062-763549C196B1}"/>
            </a:ext>
          </a:extLst>
        </p:cNvPr>
        <p:cNvGrpSpPr/>
        <p:nvPr/>
      </p:nvGrpSpPr>
      <p:grpSpPr>
        <a:xfrm>
          <a:off x="0" y="0"/>
          <a:ext cx="0" cy="0"/>
          <a:chOff x="0" y="0"/>
          <a:chExt cx="0" cy="0"/>
        </a:xfrm>
      </p:grpSpPr>
      <p:pic>
        <p:nvPicPr>
          <p:cNvPr id="3" name="Picture 2" descr="A list of words on a white background&#10;&#10;AI-generated content may be incorrect.">
            <a:extLst>
              <a:ext uri="{FF2B5EF4-FFF2-40B4-BE49-F238E27FC236}">
                <a16:creationId xmlns:a16="http://schemas.microsoft.com/office/drawing/2014/main" id="{748AC50C-5AD4-55CE-0CF8-FC7F85621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4160" y="0"/>
            <a:ext cx="7772400" cy="6138310"/>
          </a:xfrm>
          <a:prstGeom prst="rect">
            <a:avLst/>
          </a:prstGeom>
        </p:spPr>
      </p:pic>
    </p:spTree>
    <p:extLst>
      <p:ext uri="{BB962C8B-B14F-4D97-AF65-F5344CB8AC3E}">
        <p14:creationId xmlns:p14="http://schemas.microsoft.com/office/powerpoint/2010/main" val="3178710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A2688-AEA2-AAB5-53B9-FA05965B4A48}"/>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CD1ABE2-4AFD-7BF3-CB11-E0629F4C7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850" y="508000"/>
            <a:ext cx="7772400" cy="4649289"/>
          </a:xfrm>
          <a:prstGeom prst="rect">
            <a:avLst/>
          </a:prstGeom>
        </p:spPr>
      </p:pic>
    </p:spTree>
    <p:extLst>
      <p:ext uri="{BB962C8B-B14F-4D97-AF65-F5344CB8AC3E}">
        <p14:creationId xmlns:p14="http://schemas.microsoft.com/office/powerpoint/2010/main" val="366510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33572-FFA0-F02C-2A57-C384E7445C3A}"/>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D78ECC6-1E72-A4C0-C7F7-24B0E7FF5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367" y="260648"/>
            <a:ext cx="11260483" cy="4896544"/>
          </a:xfrm>
          <a:prstGeom prst="rect">
            <a:avLst/>
          </a:prstGeom>
        </p:spPr>
      </p:pic>
      <p:sp>
        <p:nvSpPr>
          <p:cNvPr id="4" name="Content Placeholder 2">
            <a:extLst>
              <a:ext uri="{FF2B5EF4-FFF2-40B4-BE49-F238E27FC236}">
                <a16:creationId xmlns:a16="http://schemas.microsoft.com/office/drawing/2014/main" id="{BC3D360B-B75D-5FD9-5D3D-EED5E19B51FB}"/>
              </a:ext>
            </a:extLst>
          </p:cNvPr>
          <p:cNvSpPr txBox="1">
            <a:spLocks/>
          </p:cNvSpPr>
          <p:nvPr/>
        </p:nvSpPr>
        <p:spPr bwMode="auto">
          <a:xfrm>
            <a:off x="125802" y="6164732"/>
            <a:ext cx="10866741" cy="5939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indent="0" eaLnBrk="1" hangingPunct="1">
              <a:spcBef>
                <a:spcPts val="0"/>
              </a:spcBef>
              <a:spcAft>
                <a:spcPts val="0"/>
              </a:spcAft>
              <a:buNone/>
            </a:pPr>
            <a:r>
              <a:rPr lang="en-US" sz="2800" dirty="0">
                <a:hlinkClick r:id="rId4"/>
              </a:rPr>
              <a:t>https://www.uklo.org</a:t>
            </a:r>
            <a:r>
              <a:rPr lang="en-US" sz="2800" dirty="0"/>
              <a:t> </a:t>
            </a:r>
          </a:p>
        </p:txBody>
      </p:sp>
    </p:spTree>
    <p:extLst>
      <p:ext uri="{BB962C8B-B14F-4D97-AF65-F5344CB8AC3E}">
        <p14:creationId xmlns:p14="http://schemas.microsoft.com/office/powerpoint/2010/main" val="657948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08AA3-614D-1AB9-45B4-FFEEDA0C87AD}"/>
            </a:ext>
          </a:extLst>
        </p:cNvPr>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6B93D978-9370-1CE4-B768-F0FB694965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520" y="238049"/>
            <a:ext cx="3193155" cy="2752720"/>
          </a:xfrm>
          <a:prstGeom prst="rect">
            <a:avLst/>
          </a:prstGeom>
        </p:spPr>
      </p:pic>
      <p:pic>
        <p:nvPicPr>
          <p:cNvPr id="5" name="Picture 4" descr="A screenshot of a website&#10;&#10;AI-generated content may be incorrect.">
            <a:extLst>
              <a:ext uri="{FF2B5EF4-FFF2-40B4-BE49-F238E27FC236}">
                <a16:creationId xmlns:a16="http://schemas.microsoft.com/office/drawing/2014/main" id="{F47C7CE1-895D-D5E6-B21E-EBCFFE3959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408" y="3429000"/>
            <a:ext cx="3940641" cy="2799715"/>
          </a:xfrm>
          <a:prstGeom prst="rect">
            <a:avLst/>
          </a:prstGeom>
        </p:spPr>
      </p:pic>
      <p:pic>
        <p:nvPicPr>
          <p:cNvPr id="9" name="Picture 8" descr="A screenshot of a website&#10;&#10;AI-generated content may be incorrect.">
            <a:extLst>
              <a:ext uri="{FF2B5EF4-FFF2-40B4-BE49-F238E27FC236}">
                <a16:creationId xmlns:a16="http://schemas.microsoft.com/office/drawing/2014/main" id="{A5ADE5BB-8007-9430-4824-A13CB5660A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7969" y="3814015"/>
            <a:ext cx="3324931" cy="2682487"/>
          </a:xfrm>
          <a:prstGeom prst="rect">
            <a:avLst/>
          </a:prstGeom>
        </p:spPr>
      </p:pic>
      <p:pic>
        <p:nvPicPr>
          <p:cNvPr id="11" name="Picture 10" descr="A whale and a diver&#10;&#10;AI-generated content may be incorrect.">
            <a:extLst>
              <a:ext uri="{FF2B5EF4-FFF2-40B4-BE49-F238E27FC236}">
                <a16:creationId xmlns:a16="http://schemas.microsoft.com/office/drawing/2014/main" id="{EC2EFDD2-3D80-C94C-23AE-585ABD0E14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1984" y="663253"/>
            <a:ext cx="4464496" cy="2789799"/>
          </a:xfrm>
          <a:prstGeom prst="rect">
            <a:avLst/>
          </a:prstGeom>
        </p:spPr>
      </p:pic>
    </p:spTree>
    <p:extLst>
      <p:ext uri="{BB962C8B-B14F-4D97-AF65-F5344CB8AC3E}">
        <p14:creationId xmlns:p14="http://schemas.microsoft.com/office/powerpoint/2010/main" val="2050698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ED541-8A92-B718-C22D-72F9224D721D}"/>
            </a:ext>
          </a:extLst>
        </p:cNvPr>
        <p:cNvGrpSpPr/>
        <p:nvPr/>
      </p:nvGrpSpPr>
      <p:grpSpPr>
        <a:xfrm>
          <a:off x="0" y="0"/>
          <a:ext cx="0" cy="0"/>
          <a:chOff x="0" y="0"/>
          <a:chExt cx="0" cy="0"/>
        </a:xfrm>
      </p:grpSpPr>
      <p:pic>
        <p:nvPicPr>
          <p:cNvPr id="2" name="Picture 1" descr="BBC One Show presenters looking at camera with text in front saying 'Student-led project gets airtime on BBC's The One Show&#10;">
            <a:extLst>
              <a:ext uri="{FF2B5EF4-FFF2-40B4-BE49-F238E27FC236}">
                <a16:creationId xmlns:a16="http://schemas.microsoft.com/office/drawing/2014/main" id="{0E6AD530-3312-A877-816E-E6FF984094A8}"/>
              </a:ext>
            </a:extLst>
          </p:cNvPr>
          <p:cNvPicPr>
            <a:picLocks noChangeAspect="1"/>
          </p:cNvPicPr>
          <p:nvPr/>
        </p:nvPicPr>
        <p:blipFill>
          <a:blip r:embed="rId3"/>
          <a:stretch>
            <a:fillRect/>
          </a:stretch>
        </p:blipFill>
        <p:spPr>
          <a:xfrm>
            <a:off x="327733" y="275175"/>
            <a:ext cx="7179129" cy="2999367"/>
          </a:xfrm>
          <a:prstGeom prst="rect">
            <a:avLst/>
          </a:prstGeom>
        </p:spPr>
      </p:pic>
      <p:pic>
        <p:nvPicPr>
          <p:cNvPr id="3" name="Picture 2" descr="Just Ask A Question video link. Danny Grat is sitting looking at us">
            <a:extLst>
              <a:ext uri="{FF2B5EF4-FFF2-40B4-BE49-F238E27FC236}">
                <a16:creationId xmlns:a16="http://schemas.microsoft.com/office/drawing/2014/main" id="{F0A8647A-083E-0D67-FE75-E1CAF6FF1FFE}"/>
              </a:ext>
            </a:extLst>
          </p:cNvPr>
          <p:cNvPicPr>
            <a:picLocks noChangeAspect="1"/>
          </p:cNvPicPr>
          <p:nvPr/>
        </p:nvPicPr>
        <p:blipFill>
          <a:blip r:embed="rId4"/>
          <a:stretch>
            <a:fillRect/>
          </a:stretch>
        </p:blipFill>
        <p:spPr>
          <a:xfrm>
            <a:off x="1187492" y="3429000"/>
            <a:ext cx="5459609" cy="3185539"/>
          </a:xfrm>
          <a:prstGeom prst="rect">
            <a:avLst/>
          </a:prstGeom>
        </p:spPr>
      </p:pic>
      <p:pic>
        <p:nvPicPr>
          <p:cNvPr id="4" name="Picture 3" descr="In The Room with Nile Rodgers. Nile is sitting down playing guitar">
            <a:extLst>
              <a:ext uri="{FF2B5EF4-FFF2-40B4-BE49-F238E27FC236}">
                <a16:creationId xmlns:a16="http://schemas.microsoft.com/office/drawing/2014/main" id="{AC3AA552-0D64-5C36-14E1-BEB708B2203F}"/>
              </a:ext>
            </a:extLst>
          </p:cNvPr>
          <p:cNvPicPr>
            <a:picLocks noChangeAspect="1"/>
          </p:cNvPicPr>
          <p:nvPr/>
        </p:nvPicPr>
        <p:blipFill>
          <a:blip r:embed="rId5"/>
          <a:stretch>
            <a:fillRect/>
          </a:stretch>
        </p:blipFill>
        <p:spPr>
          <a:xfrm>
            <a:off x="7960603" y="1501172"/>
            <a:ext cx="3894846" cy="3043394"/>
          </a:xfrm>
          <a:prstGeom prst="rect">
            <a:avLst/>
          </a:prstGeom>
        </p:spPr>
      </p:pic>
    </p:spTree>
    <p:extLst>
      <p:ext uri="{BB962C8B-B14F-4D97-AF65-F5344CB8AC3E}">
        <p14:creationId xmlns:p14="http://schemas.microsoft.com/office/powerpoint/2010/main" val="3054336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59C7E-FA2B-AC4D-6C19-27B7D4FD6E39}"/>
            </a:ext>
          </a:extLst>
        </p:cNvPr>
        <p:cNvGrpSpPr/>
        <p:nvPr/>
      </p:nvGrpSpPr>
      <p:grpSpPr>
        <a:xfrm>
          <a:off x="0" y="0"/>
          <a:ext cx="0" cy="0"/>
          <a:chOff x="0" y="0"/>
          <a:chExt cx="0" cy="0"/>
        </a:xfrm>
      </p:grpSpPr>
      <p:pic>
        <p:nvPicPr>
          <p:cNvPr id="2" name="Picture 1" descr="an Amazon Echo in front of a plant pot">
            <a:extLst>
              <a:ext uri="{FF2B5EF4-FFF2-40B4-BE49-F238E27FC236}">
                <a16:creationId xmlns:a16="http://schemas.microsoft.com/office/drawing/2014/main" id="{765D06C8-6FA2-610C-2C3F-B3712A3AC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913" y="3212976"/>
            <a:ext cx="3964346" cy="2229945"/>
          </a:xfrm>
          <a:prstGeom prst="rect">
            <a:avLst/>
          </a:prstGeom>
        </p:spPr>
      </p:pic>
      <p:pic>
        <p:nvPicPr>
          <p:cNvPr id="3" name="Picture 2" descr="Part of the website for the consultancy firm wordnerds: https://www.wordnerds.ai&#10;">
            <a:extLst>
              <a:ext uri="{FF2B5EF4-FFF2-40B4-BE49-F238E27FC236}">
                <a16:creationId xmlns:a16="http://schemas.microsoft.com/office/drawing/2014/main" id="{BF26B262-F368-4DB5-5861-A940C2135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2927" y="228603"/>
            <a:ext cx="5976664" cy="2535706"/>
          </a:xfrm>
          <a:prstGeom prst="rect">
            <a:avLst/>
          </a:prstGeom>
        </p:spPr>
      </p:pic>
      <p:pic>
        <p:nvPicPr>
          <p:cNvPr id="5" name="Picture 4" descr="A building with a green roof&#10;&#10;AI-generated content may be incorrect.">
            <a:extLst>
              <a:ext uri="{FF2B5EF4-FFF2-40B4-BE49-F238E27FC236}">
                <a16:creationId xmlns:a16="http://schemas.microsoft.com/office/drawing/2014/main" id="{99834B74-96A2-D9D3-1726-FD897FB77D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3457921"/>
            <a:ext cx="3964346" cy="3171476"/>
          </a:xfrm>
          <a:prstGeom prst="rect">
            <a:avLst/>
          </a:prstGeom>
        </p:spPr>
      </p:pic>
    </p:spTree>
    <p:extLst>
      <p:ext uri="{BB962C8B-B14F-4D97-AF65-F5344CB8AC3E}">
        <p14:creationId xmlns:p14="http://schemas.microsoft.com/office/powerpoint/2010/main" val="1772141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81D99-2310-9D40-D49D-98A07F4EE22F}"/>
            </a:ext>
          </a:extLst>
        </p:cNvPr>
        <p:cNvGrpSpPr/>
        <p:nvPr/>
      </p:nvGrpSpPr>
      <p:grpSpPr>
        <a:xfrm>
          <a:off x="0" y="0"/>
          <a:ext cx="0" cy="0"/>
          <a:chOff x="0" y="0"/>
          <a:chExt cx="0" cy="0"/>
        </a:xfrm>
      </p:grpSpPr>
      <p:pic>
        <p:nvPicPr>
          <p:cNvPr id="5" name="Picture 4" descr="A fox standing on a rock&#10;&#10;AI-generated content may be incorrect.">
            <a:extLst>
              <a:ext uri="{FF2B5EF4-FFF2-40B4-BE49-F238E27FC236}">
                <a16:creationId xmlns:a16="http://schemas.microsoft.com/office/drawing/2014/main" id="{D7E3C5F5-AF21-9853-6233-7191EBB23D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401" y="260648"/>
            <a:ext cx="6192688" cy="5133649"/>
          </a:xfrm>
          <a:prstGeom prst="rect">
            <a:avLst/>
          </a:prstGeom>
        </p:spPr>
      </p:pic>
      <p:sp>
        <p:nvSpPr>
          <p:cNvPr id="6" name="Content Placeholder 2">
            <a:extLst>
              <a:ext uri="{FF2B5EF4-FFF2-40B4-BE49-F238E27FC236}">
                <a16:creationId xmlns:a16="http://schemas.microsoft.com/office/drawing/2014/main" id="{ABC91C1B-2820-4F37-9338-D8A870E04516}"/>
              </a:ext>
            </a:extLst>
          </p:cNvPr>
          <p:cNvSpPr txBox="1">
            <a:spLocks/>
          </p:cNvSpPr>
          <p:nvPr/>
        </p:nvSpPr>
        <p:spPr bwMode="auto">
          <a:xfrm>
            <a:off x="125802" y="5661248"/>
            <a:ext cx="10866741" cy="10973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700" indent="0" eaLnBrk="1" hangingPunct="1">
              <a:spcBef>
                <a:spcPts val="0"/>
              </a:spcBef>
              <a:spcAft>
                <a:spcPts val="0"/>
              </a:spcAft>
              <a:buNone/>
            </a:pPr>
            <a:r>
              <a:rPr lang="en-US" sz="2800" dirty="0">
                <a:hlinkClick r:id="rId4"/>
              </a:rPr>
              <a:t>https://www.theguardian.com/uk-news/2025/jun/09/google-foxes-roof-london-kings-cross-office</a:t>
            </a:r>
            <a:r>
              <a:rPr lang="en-US" sz="2800" dirty="0"/>
              <a:t> </a:t>
            </a:r>
          </a:p>
        </p:txBody>
      </p:sp>
    </p:spTree>
    <p:extLst>
      <p:ext uri="{BB962C8B-B14F-4D97-AF65-F5344CB8AC3E}">
        <p14:creationId xmlns:p14="http://schemas.microsoft.com/office/powerpoint/2010/main" val="7691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D347-B3B5-0CE9-604D-28213979A54E}"/>
            </a:ext>
          </a:extLst>
        </p:cNvPr>
        <p:cNvGrpSpPr/>
        <p:nvPr/>
      </p:nvGrpSpPr>
      <p:grpSpPr>
        <a:xfrm>
          <a:off x="0" y="0"/>
          <a:ext cx="0" cy="0"/>
          <a:chOff x="0" y="0"/>
          <a:chExt cx="0" cy="0"/>
        </a:xfrm>
      </p:grpSpPr>
      <p:pic>
        <p:nvPicPr>
          <p:cNvPr id="3" name="Picture 2" descr="A building with a green roof&#10;&#10;AI-generated content may be incorrect.">
            <a:extLst>
              <a:ext uri="{FF2B5EF4-FFF2-40B4-BE49-F238E27FC236}">
                <a16:creationId xmlns:a16="http://schemas.microsoft.com/office/drawing/2014/main" id="{75C9C6E7-90C1-D938-03B7-5F8034B823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568" y="737607"/>
            <a:ext cx="5753196" cy="5382785"/>
          </a:xfrm>
          <a:prstGeom prst="rect">
            <a:avLst/>
          </a:prstGeom>
        </p:spPr>
      </p:pic>
    </p:spTree>
    <p:extLst>
      <p:ext uri="{BB962C8B-B14F-4D97-AF65-F5344CB8AC3E}">
        <p14:creationId xmlns:p14="http://schemas.microsoft.com/office/powerpoint/2010/main" val="3612661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C75F-487C-1F10-894D-AE4048399A5A}"/>
            </a:ext>
          </a:extLst>
        </p:cNvPr>
        <p:cNvGrpSpPr/>
        <p:nvPr/>
      </p:nvGrpSpPr>
      <p:grpSpPr>
        <a:xfrm>
          <a:off x="0" y="0"/>
          <a:ext cx="0" cy="0"/>
          <a:chOff x="0" y="0"/>
          <a:chExt cx="0" cy="0"/>
        </a:xfrm>
      </p:grpSpPr>
      <p:pic>
        <p:nvPicPr>
          <p:cNvPr id="5" name="Picture 4" descr="A screenshot of a website&#10;&#10;AI-generated content may be incorrect.">
            <a:extLst>
              <a:ext uri="{FF2B5EF4-FFF2-40B4-BE49-F238E27FC236}">
                <a16:creationId xmlns:a16="http://schemas.microsoft.com/office/drawing/2014/main" id="{06420AC4-79D5-6418-F12F-991DDEEB1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36" y="132719"/>
            <a:ext cx="3744416" cy="3190224"/>
          </a:xfrm>
          <a:prstGeom prst="rect">
            <a:avLst/>
          </a:prstGeom>
        </p:spPr>
      </p:pic>
      <p:pic>
        <p:nvPicPr>
          <p:cNvPr id="7" name="Picture 6" descr="A person writing on a paper&#10;&#10;AI-generated content may be incorrect.">
            <a:extLst>
              <a:ext uri="{FF2B5EF4-FFF2-40B4-BE49-F238E27FC236}">
                <a16:creationId xmlns:a16="http://schemas.microsoft.com/office/drawing/2014/main" id="{12D94D77-B12E-5DBB-1BD6-476B927C89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0096" y="1484784"/>
            <a:ext cx="3972184" cy="3396270"/>
          </a:xfrm>
          <a:prstGeom prst="rect">
            <a:avLst/>
          </a:prstGeom>
        </p:spPr>
      </p:pic>
      <p:pic>
        <p:nvPicPr>
          <p:cNvPr id="9" name="Picture 8" descr="A screen shot of a website&#10;&#10;AI-generated content may be incorrect.">
            <a:extLst>
              <a:ext uri="{FF2B5EF4-FFF2-40B4-BE49-F238E27FC236}">
                <a16:creationId xmlns:a16="http://schemas.microsoft.com/office/drawing/2014/main" id="{A87E2A88-9316-1EE3-B6F9-96BC440B0B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5600" y="3789040"/>
            <a:ext cx="3972184" cy="2806376"/>
          </a:xfrm>
          <a:prstGeom prst="rect">
            <a:avLst/>
          </a:prstGeom>
        </p:spPr>
      </p:pic>
    </p:spTree>
    <p:extLst>
      <p:ext uri="{BB962C8B-B14F-4D97-AF65-F5344CB8AC3E}">
        <p14:creationId xmlns:p14="http://schemas.microsoft.com/office/powerpoint/2010/main" val="26782307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BEA3D-DB05-E87C-0852-F322602F422C}"/>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D2D50B6-621B-D12E-A9D4-CB1C4DB4F3E8}"/>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Other things to think about</a:t>
            </a:r>
          </a:p>
        </p:txBody>
      </p:sp>
      <p:sp>
        <p:nvSpPr>
          <p:cNvPr id="3" name="Content Placeholder 2">
            <a:extLst>
              <a:ext uri="{FF2B5EF4-FFF2-40B4-BE49-F238E27FC236}">
                <a16:creationId xmlns:a16="http://schemas.microsoft.com/office/drawing/2014/main" id="{FA2D9A0A-327B-8659-D7F2-9DE4CB6DE04B}"/>
              </a:ext>
            </a:extLst>
          </p:cNvPr>
          <p:cNvSpPr txBox="1">
            <a:spLocks/>
          </p:cNvSpPr>
          <p:nvPr/>
        </p:nvSpPr>
        <p:spPr bwMode="auto">
          <a:xfrm>
            <a:off x="983431" y="1772816"/>
            <a:ext cx="9649073"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Courier New" panose="02070309020205020404" pitchFamily="49" charset="0"/>
              <a:buChar char="o"/>
            </a:pPr>
            <a:r>
              <a:rPr lang="en-GB" sz="2800" dirty="0"/>
              <a:t>think critically about everything</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talk about everything to everyone</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find out everything you can relevant to your plans</a:t>
            </a:r>
          </a:p>
        </p:txBody>
      </p:sp>
    </p:spTree>
    <p:extLst>
      <p:ext uri="{BB962C8B-B14F-4D97-AF65-F5344CB8AC3E}">
        <p14:creationId xmlns:p14="http://schemas.microsoft.com/office/powerpoint/2010/main" val="2777916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C1393-7529-59FB-D1B8-9FA164C49085}"/>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0816306-4416-C6AE-974A-69682874FB85}"/>
              </a:ext>
            </a:extLst>
          </p:cNvPr>
          <p:cNvSpPr txBox="1">
            <a:spLocks/>
          </p:cNvSpPr>
          <p:nvPr/>
        </p:nvSpPr>
        <p:spPr bwMode="auto">
          <a:xfrm>
            <a:off x="0" y="476672"/>
            <a:ext cx="12191999" cy="648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7550" indent="0" eaLnBrk="1" hangingPunct="1">
              <a:spcBef>
                <a:spcPts val="0"/>
              </a:spcBef>
              <a:spcAft>
                <a:spcPts val="0"/>
              </a:spcAft>
              <a:buNone/>
            </a:pPr>
            <a:r>
              <a:rPr lang="en-US" sz="3600" b="1" dirty="0"/>
              <a:t>Other things to think about</a:t>
            </a:r>
          </a:p>
        </p:txBody>
      </p:sp>
      <p:sp>
        <p:nvSpPr>
          <p:cNvPr id="3" name="Content Placeholder 2">
            <a:extLst>
              <a:ext uri="{FF2B5EF4-FFF2-40B4-BE49-F238E27FC236}">
                <a16:creationId xmlns:a16="http://schemas.microsoft.com/office/drawing/2014/main" id="{8B3E3264-043E-02BB-B44E-E7692D23A94B}"/>
              </a:ext>
            </a:extLst>
          </p:cNvPr>
          <p:cNvSpPr txBox="1">
            <a:spLocks/>
          </p:cNvSpPr>
          <p:nvPr/>
        </p:nvSpPr>
        <p:spPr bwMode="auto">
          <a:xfrm>
            <a:off x="983431" y="1772816"/>
            <a:ext cx="6336705" cy="48965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Courier New" panose="02070309020205020404" pitchFamily="49" charset="0"/>
              <a:buChar char="o"/>
            </a:pPr>
            <a:r>
              <a:rPr lang="en-GB" sz="2800" dirty="0"/>
              <a:t>think critically about everything</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talk about everything to everyone</a:t>
            </a:r>
          </a:p>
          <a:p>
            <a:pPr>
              <a:buFont typeface="Courier New" panose="02070309020205020404" pitchFamily="49" charset="0"/>
              <a:buChar char="o"/>
            </a:pPr>
            <a:endParaRPr lang="en-GB" sz="2800" dirty="0"/>
          </a:p>
          <a:p>
            <a:pPr>
              <a:buFont typeface="Courier New" panose="02070309020205020404" pitchFamily="49" charset="0"/>
              <a:buChar char="o"/>
            </a:pPr>
            <a:r>
              <a:rPr lang="en-GB" sz="2800" dirty="0"/>
              <a:t>find out everything you can relevant to your plans</a:t>
            </a:r>
          </a:p>
        </p:txBody>
      </p:sp>
      <p:sp>
        <p:nvSpPr>
          <p:cNvPr id="4" name="Content Placeholder 2">
            <a:extLst>
              <a:ext uri="{FF2B5EF4-FFF2-40B4-BE49-F238E27FC236}">
                <a16:creationId xmlns:a16="http://schemas.microsoft.com/office/drawing/2014/main" id="{CB5E8430-A06F-17DD-7A50-92DD39E6AA3A}"/>
              </a:ext>
            </a:extLst>
          </p:cNvPr>
          <p:cNvSpPr txBox="1">
            <a:spLocks/>
          </p:cNvSpPr>
          <p:nvPr/>
        </p:nvSpPr>
        <p:spPr bwMode="auto">
          <a:xfrm>
            <a:off x="8816824" y="4437112"/>
            <a:ext cx="3456385" cy="14401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800" b="1" dirty="0">
                <a:solidFill>
                  <a:srgbClr val="0070C0"/>
                </a:solidFill>
              </a:rPr>
              <a:t>think critically about these too</a:t>
            </a:r>
          </a:p>
        </p:txBody>
      </p:sp>
      <p:cxnSp>
        <p:nvCxnSpPr>
          <p:cNvPr id="5" name="Straight Arrow Connector 4">
            <a:extLst>
              <a:ext uri="{FF2B5EF4-FFF2-40B4-BE49-F238E27FC236}">
                <a16:creationId xmlns:a16="http://schemas.microsoft.com/office/drawing/2014/main" id="{F8D106A0-A004-BBAF-6F44-E520F3E828C8}"/>
              </a:ext>
            </a:extLst>
          </p:cNvPr>
          <p:cNvCxnSpPr>
            <a:cxnSpLocks/>
          </p:cNvCxnSpPr>
          <p:nvPr/>
        </p:nvCxnSpPr>
        <p:spPr>
          <a:xfrm flipH="1" flipV="1">
            <a:off x="7320136" y="4077072"/>
            <a:ext cx="1368152" cy="504056"/>
          </a:xfrm>
          <a:prstGeom prst="straightConnector1">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6908B017-A6B5-4CAB-38E6-52D7E14EC55C}"/>
              </a:ext>
            </a:extLst>
          </p:cNvPr>
          <p:cNvCxnSpPr>
            <a:cxnSpLocks/>
          </p:cNvCxnSpPr>
          <p:nvPr/>
        </p:nvCxnSpPr>
        <p:spPr>
          <a:xfrm flipH="1" flipV="1">
            <a:off x="6888088" y="3140968"/>
            <a:ext cx="2232248" cy="1296144"/>
          </a:xfrm>
          <a:prstGeom prst="straightConnector1">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4D06FB9E-8876-EC0C-B8FD-4DD5091F7755}"/>
              </a:ext>
            </a:extLst>
          </p:cNvPr>
          <p:cNvCxnSpPr>
            <a:cxnSpLocks/>
          </p:cNvCxnSpPr>
          <p:nvPr/>
        </p:nvCxnSpPr>
        <p:spPr>
          <a:xfrm flipH="1" flipV="1">
            <a:off x="6528048" y="2168860"/>
            <a:ext cx="2952328" cy="2088232"/>
          </a:xfrm>
          <a:prstGeom prst="straightConnector1">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4122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623392" y="2780929"/>
            <a:ext cx="10945216" cy="3456383"/>
          </a:xfrm>
        </p:spPr>
        <p:txBody>
          <a:bodyPr/>
          <a:lstStyle/>
          <a:p>
            <a:pPr marL="55563" indent="0" algn="ctr" eaLnBrk="1" hangingPunct="1">
              <a:spcBef>
                <a:spcPts val="0"/>
              </a:spcBef>
              <a:spcAft>
                <a:spcPts val="0"/>
              </a:spcAft>
              <a:buNone/>
            </a:pPr>
            <a:r>
              <a:rPr lang="en-US" sz="3600" dirty="0"/>
              <a:t>Email me if you have any questions, comments or other thoughts:</a:t>
            </a:r>
          </a:p>
          <a:p>
            <a:pPr marL="55563" indent="0" algn="ctr" eaLnBrk="1" hangingPunct="1">
              <a:spcBef>
                <a:spcPts val="0"/>
              </a:spcBef>
              <a:spcAft>
                <a:spcPts val="0"/>
              </a:spcAft>
              <a:buFont typeface="Courier New" panose="02070309020205020404" pitchFamily="49" charset="0"/>
              <a:buChar char="o"/>
            </a:pPr>
            <a:endParaRPr lang="en-US" sz="3600" dirty="0"/>
          </a:p>
          <a:p>
            <a:pPr marL="55563" indent="0" algn="ctr" eaLnBrk="1" hangingPunct="1">
              <a:spcBef>
                <a:spcPts val="0"/>
              </a:spcBef>
              <a:spcAft>
                <a:spcPts val="0"/>
              </a:spcAft>
              <a:buNone/>
            </a:pPr>
            <a:r>
              <a:rPr lang="en-US" sz="3600" dirty="0">
                <a:hlinkClick r:id="rId3"/>
              </a:rPr>
              <a:t>billy.clark@northumbria.ac.uk</a:t>
            </a:r>
            <a:endParaRPr lang="en-US" sz="3600" dirty="0"/>
          </a:p>
          <a:p>
            <a:pPr marL="719137" indent="0" eaLnBrk="1" hangingPunct="1">
              <a:spcBef>
                <a:spcPts val="0"/>
              </a:spcBef>
              <a:spcAft>
                <a:spcPts val="0"/>
              </a:spcAft>
              <a:buNone/>
            </a:pPr>
            <a:endParaRPr lang="en-US" sz="3600" dirty="0"/>
          </a:p>
        </p:txBody>
      </p:sp>
      <p:sp>
        <p:nvSpPr>
          <p:cNvPr id="5" name="Content Placeholder 2">
            <a:extLst>
              <a:ext uri="{FF2B5EF4-FFF2-40B4-BE49-F238E27FC236}">
                <a16:creationId xmlns:a16="http://schemas.microsoft.com/office/drawing/2014/main" id="{6914024D-77C5-C04A-B55F-01E38D886D1F}"/>
              </a:ext>
            </a:extLst>
          </p:cNvPr>
          <p:cNvSpPr txBox="1">
            <a:spLocks/>
          </p:cNvSpPr>
          <p:nvPr/>
        </p:nvSpPr>
        <p:spPr bwMode="auto">
          <a:xfrm>
            <a:off x="24680" y="980728"/>
            <a:ext cx="121920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7988" indent="0" algn="ctr" eaLnBrk="1" hangingPunct="1">
              <a:spcBef>
                <a:spcPts val="0"/>
              </a:spcBef>
              <a:spcAft>
                <a:spcPts val="0"/>
              </a:spcAft>
              <a:buNone/>
            </a:pPr>
            <a:r>
              <a:rPr lang="en-US" sz="3600" b="1" dirty="0">
                <a:solidFill>
                  <a:srgbClr val="0070C0"/>
                </a:solidFill>
              </a:rPr>
              <a:t>Thanks!</a:t>
            </a:r>
          </a:p>
        </p:txBody>
      </p:sp>
    </p:spTree>
    <p:extLst>
      <p:ext uri="{BB962C8B-B14F-4D97-AF65-F5344CB8AC3E}">
        <p14:creationId xmlns:p14="http://schemas.microsoft.com/office/powerpoint/2010/main" val="38282956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16894</TotalTime>
  <Words>774</Words>
  <Application>Microsoft Macintosh PowerPoint</Application>
  <PresentationFormat>Widescreen</PresentationFormat>
  <Paragraphs>132</Paragraphs>
  <Slides>37</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Courier New</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Middlesex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Applicants’ Day</dc:title>
  <dc:creator>billy clark</dc:creator>
  <cp:lastModifiedBy>Billy Clark</cp:lastModifiedBy>
  <cp:revision>1591</cp:revision>
  <cp:lastPrinted>2018-10-08T18:03:29Z</cp:lastPrinted>
  <dcterms:created xsi:type="dcterms:W3CDTF">2017-04-05T09:40:38Z</dcterms:created>
  <dcterms:modified xsi:type="dcterms:W3CDTF">2025-11-12T08:27:40Z</dcterms:modified>
</cp:coreProperties>
</file>